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6" autoAdjust="0"/>
    <p:restoredTop sz="76984" autoAdjust="0"/>
  </p:normalViewPr>
  <p:slideViewPr>
    <p:cSldViewPr snapToGrid="0">
      <p:cViewPr varScale="1">
        <p:scale>
          <a:sx n="89" d="100"/>
          <a:sy n="89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(např. v rámci RED_IZO k ZŠ vznikne MŠ).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400 000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0104a4cd-1400-468e-be1b-c7aad71d7d5a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5753</Words>
  <Application>Microsoft Office PowerPoint</Application>
  <PresentationFormat>Předvádění na obrazovce (4:3)</PresentationFormat>
  <Paragraphs>650</Paragraphs>
  <Slides>68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Jedličková Martina</cp:lastModifiedBy>
  <cp:revision>431</cp:revision>
  <dcterms:created xsi:type="dcterms:W3CDTF">2015-09-11T08:58:50Z</dcterms:created>
  <dcterms:modified xsi:type="dcterms:W3CDTF">2020-04-01T10:34:20Z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