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321" r:id="rId2"/>
    <p:sldId id="322" r:id="rId3"/>
    <p:sldId id="331" r:id="rId4"/>
    <p:sldId id="333" r:id="rId5"/>
    <p:sldId id="323" r:id="rId6"/>
    <p:sldId id="332" r:id="rId7"/>
    <p:sldId id="334" r:id="rId8"/>
    <p:sldId id="335" r:id="rId9"/>
    <p:sldId id="324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25" r:id="rId19"/>
    <p:sldId id="344" r:id="rId20"/>
    <p:sldId id="359" r:id="rId21"/>
    <p:sldId id="326" r:id="rId22"/>
    <p:sldId id="345" r:id="rId23"/>
    <p:sldId id="346" r:id="rId24"/>
    <p:sldId id="347" r:id="rId25"/>
    <p:sldId id="348" r:id="rId26"/>
    <p:sldId id="349" r:id="rId27"/>
    <p:sldId id="350" r:id="rId28"/>
    <p:sldId id="351" r:id="rId29"/>
    <p:sldId id="352" r:id="rId30"/>
    <p:sldId id="353" r:id="rId31"/>
    <p:sldId id="354" r:id="rId32"/>
    <p:sldId id="355" r:id="rId33"/>
    <p:sldId id="327" r:id="rId34"/>
    <p:sldId id="356" r:id="rId35"/>
    <p:sldId id="360" r:id="rId36"/>
    <p:sldId id="363" r:id="rId37"/>
    <p:sldId id="364" r:id="rId38"/>
    <p:sldId id="361" r:id="rId39"/>
    <p:sldId id="365" r:id="rId40"/>
    <p:sldId id="366" r:id="rId41"/>
    <p:sldId id="357" r:id="rId42"/>
    <p:sldId id="362" r:id="rId43"/>
    <p:sldId id="328" r:id="rId44"/>
    <p:sldId id="367" r:id="rId45"/>
    <p:sldId id="368" r:id="rId46"/>
    <p:sldId id="369" r:id="rId47"/>
    <p:sldId id="370" r:id="rId48"/>
    <p:sldId id="329" r:id="rId49"/>
    <p:sldId id="358" r:id="rId50"/>
    <p:sldId id="371" r:id="rId51"/>
    <p:sldId id="372" r:id="rId52"/>
    <p:sldId id="330" r:id="rId53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" initials="VE" lastIdx="1" clrIdx="0">
    <p:extLst>
      <p:ext uri="{19B8F6BF-5375-455C-9EA6-DF929625EA0E}">
        <p15:presenceInfo xmlns:p15="http://schemas.microsoft.com/office/powerpoint/2012/main" userId="V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94"/>
    <a:srgbClr val="FF9900"/>
    <a:srgbClr val="33339A"/>
    <a:srgbClr val="FFFF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75" autoAdjust="0"/>
    <p:restoredTop sz="94081" autoAdjust="0"/>
  </p:normalViewPr>
  <p:slideViewPr>
    <p:cSldViewPr>
      <p:cViewPr varScale="1">
        <p:scale>
          <a:sx n="81" d="100"/>
          <a:sy n="81" d="100"/>
        </p:scale>
        <p:origin x="1685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6" d="100"/>
          <a:sy n="46" d="100"/>
        </p:scale>
        <p:origin x="1958" y="4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7177BB-A21C-4FEE-BAEB-70BC953109D7}" type="doc">
      <dgm:prSet loTypeId="urn:microsoft.com/office/officeart/2005/8/layout/arrow5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3B4AB58E-78E9-4FAB-8605-F27BB298A917}">
      <dgm:prSet phldrT="[Text]" custT="1"/>
      <dgm:spPr/>
      <dgm:t>
        <a:bodyPr/>
        <a:lstStyle/>
        <a:p>
          <a:r>
            <a:rPr lang="cs-CZ" sz="2800" b="1" dirty="0">
              <a:solidFill>
                <a:srgbClr val="33339A"/>
              </a:solidFill>
            </a:rPr>
            <a:t>Nositel autority</a:t>
          </a:r>
        </a:p>
        <a:p>
          <a:r>
            <a:rPr lang="cs-CZ" sz="2400" dirty="0">
              <a:solidFill>
                <a:srgbClr val="33339A"/>
              </a:solidFill>
            </a:rPr>
            <a:t>(člověk, který působí, vede a ovlivňuje ostatní)</a:t>
          </a:r>
        </a:p>
      </dgm:t>
    </dgm:pt>
    <dgm:pt modelId="{79B5FC76-105B-4433-B9CB-9FFF5A02B1D5}" type="parTrans" cxnId="{16F92A74-3887-4AC3-8C46-E3F7A66E67ED}">
      <dgm:prSet/>
      <dgm:spPr/>
      <dgm:t>
        <a:bodyPr/>
        <a:lstStyle/>
        <a:p>
          <a:endParaRPr lang="cs-CZ"/>
        </a:p>
      </dgm:t>
    </dgm:pt>
    <dgm:pt modelId="{F55BB37B-C836-4758-9785-CC9D5B2710B3}" type="sibTrans" cxnId="{16F92A74-3887-4AC3-8C46-E3F7A66E67ED}">
      <dgm:prSet/>
      <dgm:spPr/>
      <dgm:t>
        <a:bodyPr/>
        <a:lstStyle/>
        <a:p>
          <a:endParaRPr lang="cs-CZ"/>
        </a:p>
      </dgm:t>
    </dgm:pt>
    <dgm:pt modelId="{26728E02-103C-40D5-9B73-08D1E1664C36}">
      <dgm:prSet phldrT="[Text]" custT="1"/>
      <dgm:spPr/>
      <dgm:t>
        <a:bodyPr/>
        <a:lstStyle/>
        <a:p>
          <a:r>
            <a:rPr lang="cs-CZ" sz="2800" b="1" dirty="0"/>
            <a:t>Příjemce autority</a:t>
          </a:r>
        </a:p>
        <a:p>
          <a:r>
            <a:rPr lang="cs-CZ" sz="2400" dirty="0"/>
            <a:t>(adresát vlivu, který nositele za autoritu uznává)</a:t>
          </a:r>
        </a:p>
      </dgm:t>
    </dgm:pt>
    <dgm:pt modelId="{802B395B-6743-47BE-A7B1-132A0034163F}" type="parTrans" cxnId="{35C079C5-FA35-4E5A-A9E4-E6943597DF4F}">
      <dgm:prSet/>
      <dgm:spPr/>
      <dgm:t>
        <a:bodyPr/>
        <a:lstStyle/>
        <a:p>
          <a:endParaRPr lang="cs-CZ"/>
        </a:p>
      </dgm:t>
    </dgm:pt>
    <dgm:pt modelId="{980BA77F-F4D7-4D05-8332-C3DF0CE9F4BB}" type="sibTrans" cxnId="{35C079C5-FA35-4E5A-A9E4-E6943597DF4F}">
      <dgm:prSet/>
      <dgm:spPr/>
      <dgm:t>
        <a:bodyPr/>
        <a:lstStyle/>
        <a:p>
          <a:endParaRPr lang="cs-CZ"/>
        </a:p>
      </dgm:t>
    </dgm:pt>
    <dgm:pt modelId="{A6397485-D64E-49B1-8C68-F93354D61BC7}" type="pres">
      <dgm:prSet presAssocID="{027177BB-A21C-4FEE-BAEB-70BC953109D7}" presName="diagram" presStyleCnt="0">
        <dgm:presLayoutVars>
          <dgm:dir/>
          <dgm:resizeHandles val="exact"/>
        </dgm:presLayoutVars>
      </dgm:prSet>
      <dgm:spPr/>
    </dgm:pt>
    <dgm:pt modelId="{9DF64E86-F1BE-485C-8A07-A51D4957E53B}" type="pres">
      <dgm:prSet presAssocID="{3B4AB58E-78E9-4FAB-8605-F27BB298A917}" presName="arrow" presStyleLbl="node1" presStyleIdx="0" presStyleCnt="2">
        <dgm:presLayoutVars>
          <dgm:bulletEnabled val="1"/>
        </dgm:presLayoutVars>
      </dgm:prSet>
      <dgm:spPr/>
    </dgm:pt>
    <dgm:pt modelId="{DCB6C6D0-A1D8-4D0B-8691-F599FFA1654B}" type="pres">
      <dgm:prSet presAssocID="{26728E02-103C-40D5-9B73-08D1E1664C36}" presName="arrow" presStyleLbl="node1" presStyleIdx="1" presStyleCnt="2">
        <dgm:presLayoutVars>
          <dgm:bulletEnabled val="1"/>
        </dgm:presLayoutVars>
      </dgm:prSet>
      <dgm:spPr/>
    </dgm:pt>
  </dgm:ptLst>
  <dgm:cxnLst>
    <dgm:cxn modelId="{6D3FB8B8-59BB-4FEB-A5E9-40B645A91226}" type="presOf" srcId="{027177BB-A21C-4FEE-BAEB-70BC953109D7}" destId="{A6397485-D64E-49B1-8C68-F93354D61BC7}" srcOrd="0" destOrd="0" presId="urn:microsoft.com/office/officeart/2005/8/layout/arrow5"/>
    <dgm:cxn modelId="{AF4BDAC4-1693-40FA-9292-F3836F99DF99}" type="presOf" srcId="{26728E02-103C-40D5-9B73-08D1E1664C36}" destId="{DCB6C6D0-A1D8-4D0B-8691-F599FFA1654B}" srcOrd="0" destOrd="0" presId="urn:microsoft.com/office/officeart/2005/8/layout/arrow5"/>
    <dgm:cxn modelId="{D8D0B057-59F8-4A0A-8A46-FD97AA77A0B2}" type="presOf" srcId="{3B4AB58E-78E9-4FAB-8605-F27BB298A917}" destId="{9DF64E86-F1BE-485C-8A07-A51D4957E53B}" srcOrd="0" destOrd="0" presId="urn:microsoft.com/office/officeart/2005/8/layout/arrow5"/>
    <dgm:cxn modelId="{35C079C5-FA35-4E5A-A9E4-E6943597DF4F}" srcId="{027177BB-A21C-4FEE-BAEB-70BC953109D7}" destId="{26728E02-103C-40D5-9B73-08D1E1664C36}" srcOrd="1" destOrd="0" parTransId="{802B395B-6743-47BE-A7B1-132A0034163F}" sibTransId="{980BA77F-F4D7-4D05-8332-C3DF0CE9F4BB}"/>
    <dgm:cxn modelId="{16F92A74-3887-4AC3-8C46-E3F7A66E67ED}" srcId="{027177BB-A21C-4FEE-BAEB-70BC953109D7}" destId="{3B4AB58E-78E9-4FAB-8605-F27BB298A917}" srcOrd="0" destOrd="0" parTransId="{79B5FC76-105B-4433-B9CB-9FFF5A02B1D5}" sibTransId="{F55BB37B-C836-4758-9785-CC9D5B2710B3}"/>
    <dgm:cxn modelId="{49D9E410-051D-4585-8533-0768D0EB29EB}" type="presParOf" srcId="{A6397485-D64E-49B1-8C68-F93354D61BC7}" destId="{9DF64E86-F1BE-485C-8A07-A51D4957E53B}" srcOrd="0" destOrd="0" presId="urn:microsoft.com/office/officeart/2005/8/layout/arrow5"/>
    <dgm:cxn modelId="{C540ED19-1711-40E9-B8EC-2AF0962A7716}" type="presParOf" srcId="{A6397485-D64E-49B1-8C68-F93354D61BC7}" destId="{DCB6C6D0-A1D8-4D0B-8691-F599FFA1654B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094420-5AB5-4CC9-AA63-EF5250DDC480}" type="doc">
      <dgm:prSet loTypeId="urn:microsoft.com/office/officeart/2005/8/layout/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08C1A016-4574-4A43-B2EC-ABA44DDEDB42}">
      <dgm:prSet phldrT="[Text]"/>
      <dgm:spPr/>
      <dgm:t>
        <a:bodyPr/>
        <a:lstStyle/>
        <a:p>
          <a:r>
            <a:rPr lang="cs-CZ" dirty="0">
              <a:solidFill>
                <a:srgbClr val="33339A"/>
              </a:solidFill>
            </a:rPr>
            <a:t>Moje jednání</a:t>
          </a:r>
        </a:p>
      </dgm:t>
    </dgm:pt>
    <dgm:pt modelId="{E506ADFB-65EB-42AB-BBF4-0C9F2E4002C5}" type="parTrans" cxnId="{0232393A-CF79-46F6-9403-99322EF02B60}">
      <dgm:prSet/>
      <dgm:spPr/>
      <dgm:t>
        <a:bodyPr/>
        <a:lstStyle/>
        <a:p>
          <a:endParaRPr lang="cs-CZ"/>
        </a:p>
      </dgm:t>
    </dgm:pt>
    <dgm:pt modelId="{471E4E7E-46CF-43AA-91B9-5D5A75874B6F}" type="sibTrans" cxnId="{0232393A-CF79-46F6-9403-99322EF02B60}">
      <dgm:prSet/>
      <dgm:spPr/>
      <dgm:t>
        <a:bodyPr/>
        <a:lstStyle/>
        <a:p>
          <a:endParaRPr lang="cs-CZ"/>
        </a:p>
      </dgm:t>
    </dgm:pt>
    <dgm:pt modelId="{01AAFF86-D08C-40C9-A266-E558D0BC17BB}">
      <dgm:prSet phldrT="[Text]"/>
      <dgm:spPr/>
      <dgm:t>
        <a:bodyPr/>
        <a:lstStyle/>
        <a:p>
          <a:r>
            <a:rPr lang="cs-CZ" dirty="0"/>
            <a:t>Subjektivní dojem, pocity druhé osoby</a:t>
          </a:r>
        </a:p>
      </dgm:t>
    </dgm:pt>
    <dgm:pt modelId="{2C5A6132-7E79-4E37-A2C0-EAA6C4B98678}" type="parTrans" cxnId="{DC98140A-A823-4261-8FD1-36C2C829DB57}">
      <dgm:prSet/>
      <dgm:spPr/>
      <dgm:t>
        <a:bodyPr/>
        <a:lstStyle/>
        <a:p>
          <a:endParaRPr lang="cs-CZ"/>
        </a:p>
      </dgm:t>
    </dgm:pt>
    <dgm:pt modelId="{DB131A09-08E4-4D41-B142-5EADFC8330AB}" type="sibTrans" cxnId="{DC98140A-A823-4261-8FD1-36C2C829DB57}">
      <dgm:prSet/>
      <dgm:spPr/>
      <dgm:t>
        <a:bodyPr/>
        <a:lstStyle/>
        <a:p>
          <a:endParaRPr lang="cs-CZ"/>
        </a:p>
      </dgm:t>
    </dgm:pt>
    <dgm:pt modelId="{D57C3B68-D715-4DE5-9697-E8A75082BB9F}">
      <dgm:prSet phldrT="[Text]"/>
      <dgm:spPr/>
      <dgm:t>
        <a:bodyPr/>
        <a:lstStyle/>
        <a:p>
          <a:r>
            <a:rPr lang="cs-CZ" dirty="0"/>
            <a:t>Ovlivňuje jednání druhé osob </a:t>
          </a:r>
        </a:p>
      </dgm:t>
    </dgm:pt>
    <dgm:pt modelId="{706D5362-6258-4A84-BA59-D2A4D4782E17}" type="parTrans" cxnId="{89F38BD7-4E4D-4DF5-86E8-86626B0E76EE}">
      <dgm:prSet/>
      <dgm:spPr/>
      <dgm:t>
        <a:bodyPr/>
        <a:lstStyle/>
        <a:p>
          <a:endParaRPr lang="cs-CZ"/>
        </a:p>
      </dgm:t>
    </dgm:pt>
    <dgm:pt modelId="{C85CEA7F-26B1-41A6-A293-5324E966858F}" type="sibTrans" cxnId="{89F38BD7-4E4D-4DF5-86E8-86626B0E76EE}">
      <dgm:prSet/>
      <dgm:spPr/>
      <dgm:t>
        <a:bodyPr/>
        <a:lstStyle/>
        <a:p>
          <a:endParaRPr lang="cs-CZ"/>
        </a:p>
      </dgm:t>
    </dgm:pt>
    <dgm:pt modelId="{8FEEFDAE-1B4B-4199-8DED-46C6E1D8C5CA}">
      <dgm:prSet phldrT="[Text]"/>
      <dgm:spPr/>
      <dgm:t>
        <a:bodyPr/>
        <a:lstStyle/>
        <a:p>
          <a:r>
            <a:rPr lang="cs-CZ" dirty="0"/>
            <a:t>Ovlivňuje můj pocit, subjektivní dojem</a:t>
          </a:r>
        </a:p>
      </dgm:t>
    </dgm:pt>
    <dgm:pt modelId="{6D2B90ED-857E-4CDA-9643-0EC09FEF9D18}" type="parTrans" cxnId="{EF072CA5-73F2-45FB-ABFD-B17D8EEC7D40}">
      <dgm:prSet/>
      <dgm:spPr/>
      <dgm:t>
        <a:bodyPr/>
        <a:lstStyle/>
        <a:p>
          <a:endParaRPr lang="cs-CZ"/>
        </a:p>
      </dgm:t>
    </dgm:pt>
    <dgm:pt modelId="{4FD64497-00A3-4309-AC18-BA47C8472FB6}" type="sibTrans" cxnId="{EF072CA5-73F2-45FB-ABFD-B17D8EEC7D40}">
      <dgm:prSet/>
      <dgm:spPr/>
      <dgm:t>
        <a:bodyPr/>
        <a:lstStyle/>
        <a:p>
          <a:endParaRPr lang="cs-CZ"/>
        </a:p>
      </dgm:t>
    </dgm:pt>
    <dgm:pt modelId="{2A0B2BAF-B3E8-4FF4-90CB-370511583D9F}" type="pres">
      <dgm:prSet presAssocID="{D9094420-5AB5-4CC9-AA63-EF5250DDC480}" presName="diagram" presStyleCnt="0">
        <dgm:presLayoutVars>
          <dgm:dir/>
          <dgm:resizeHandles val="exact"/>
        </dgm:presLayoutVars>
      </dgm:prSet>
      <dgm:spPr/>
    </dgm:pt>
    <dgm:pt modelId="{0E5B0473-CD52-4BAA-A450-05ACD2010892}" type="pres">
      <dgm:prSet presAssocID="{08C1A016-4574-4A43-B2EC-ABA44DDEDB42}" presName="node" presStyleLbl="node1" presStyleIdx="0" presStyleCnt="4">
        <dgm:presLayoutVars>
          <dgm:bulletEnabled val="1"/>
        </dgm:presLayoutVars>
      </dgm:prSet>
      <dgm:spPr/>
    </dgm:pt>
    <dgm:pt modelId="{02F746CE-BA21-4B96-B40F-ADF3B8353BFA}" type="pres">
      <dgm:prSet presAssocID="{471E4E7E-46CF-43AA-91B9-5D5A75874B6F}" presName="sibTrans" presStyleLbl="sibTrans2D1" presStyleIdx="0" presStyleCnt="3"/>
      <dgm:spPr/>
    </dgm:pt>
    <dgm:pt modelId="{92C49A73-E9BA-4610-966B-E6BC48D33B52}" type="pres">
      <dgm:prSet presAssocID="{471E4E7E-46CF-43AA-91B9-5D5A75874B6F}" presName="connectorText" presStyleLbl="sibTrans2D1" presStyleIdx="0" presStyleCnt="3"/>
      <dgm:spPr/>
    </dgm:pt>
    <dgm:pt modelId="{783A377C-ACDA-4156-96FC-6D9F65D55138}" type="pres">
      <dgm:prSet presAssocID="{01AAFF86-D08C-40C9-A266-E558D0BC17BB}" presName="node" presStyleLbl="node1" presStyleIdx="1" presStyleCnt="4">
        <dgm:presLayoutVars>
          <dgm:bulletEnabled val="1"/>
        </dgm:presLayoutVars>
      </dgm:prSet>
      <dgm:spPr/>
    </dgm:pt>
    <dgm:pt modelId="{BD6067A0-A3CC-42E9-B749-C15B49A3F7CC}" type="pres">
      <dgm:prSet presAssocID="{DB131A09-08E4-4D41-B142-5EADFC8330AB}" presName="sibTrans" presStyleLbl="sibTrans2D1" presStyleIdx="1" presStyleCnt="3"/>
      <dgm:spPr/>
    </dgm:pt>
    <dgm:pt modelId="{4322AF9E-56B7-43A0-8265-161ED6640728}" type="pres">
      <dgm:prSet presAssocID="{DB131A09-08E4-4D41-B142-5EADFC8330AB}" presName="connectorText" presStyleLbl="sibTrans2D1" presStyleIdx="1" presStyleCnt="3"/>
      <dgm:spPr/>
    </dgm:pt>
    <dgm:pt modelId="{9CD7679E-3119-4230-9B6A-7FD81391F434}" type="pres">
      <dgm:prSet presAssocID="{D57C3B68-D715-4DE5-9697-E8A75082BB9F}" presName="node" presStyleLbl="node1" presStyleIdx="2" presStyleCnt="4">
        <dgm:presLayoutVars>
          <dgm:bulletEnabled val="1"/>
        </dgm:presLayoutVars>
      </dgm:prSet>
      <dgm:spPr/>
    </dgm:pt>
    <dgm:pt modelId="{FEAE4265-8910-4B0F-9378-7FB003421AC0}" type="pres">
      <dgm:prSet presAssocID="{C85CEA7F-26B1-41A6-A293-5324E966858F}" presName="sibTrans" presStyleLbl="sibTrans2D1" presStyleIdx="2" presStyleCnt="3"/>
      <dgm:spPr/>
    </dgm:pt>
    <dgm:pt modelId="{96E13432-4444-4819-A551-7D0C88617543}" type="pres">
      <dgm:prSet presAssocID="{C85CEA7F-26B1-41A6-A293-5324E966858F}" presName="connectorText" presStyleLbl="sibTrans2D1" presStyleIdx="2" presStyleCnt="3"/>
      <dgm:spPr/>
    </dgm:pt>
    <dgm:pt modelId="{4FB8E0C9-98FD-41EC-82F6-2FDFE8340503}" type="pres">
      <dgm:prSet presAssocID="{8FEEFDAE-1B4B-4199-8DED-46C6E1D8C5CA}" presName="node" presStyleLbl="node1" presStyleIdx="3" presStyleCnt="4">
        <dgm:presLayoutVars>
          <dgm:bulletEnabled val="1"/>
        </dgm:presLayoutVars>
      </dgm:prSet>
      <dgm:spPr/>
    </dgm:pt>
  </dgm:ptLst>
  <dgm:cxnLst>
    <dgm:cxn modelId="{0600201C-25B1-4F28-9C9B-B4819E47A8D2}" type="presOf" srcId="{08C1A016-4574-4A43-B2EC-ABA44DDEDB42}" destId="{0E5B0473-CD52-4BAA-A450-05ACD2010892}" srcOrd="0" destOrd="0" presId="urn:microsoft.com/office/officeart/2005/8/layout/process5"/>
    <dgm:cxn modelId="{94D68F11-B87F-408E-BDF3-689BE4B8C7AA}" type="presOf" srcId="{D57C3B68-D715-4DE5-9697-E8A75082BB9F}" destId="{9CD7679E-3119-4230-9B6A-7FD81391F434}" srcOrd="0" destOrd="0" presId="urn:microsoft.com/office/officeart/2005/8/layout/process5"/>
    <dgm:cxn modelId="{F29AEC79-D8B8-444F-9A20-918C979459CE}" type="presOf" srcId="{DB131A09-08E4-4D41-B142-5EADFC8330AB}" destId="{4322AF9E-56B7-43A0-8265-161ED6640728}" srcOrd="1" destOrd="0" presId="urn:microsoft.com/office/officeart/2005/8/layout/process5"/>
    <dgm:cxn modelId="{CBD2F755-E0CA-44CD-9C76-C56BC75A3493}" type="presOf" srcId="{8FEEFDAE-1B4B-4199-8DED-46C6E1D8C5CA}" destId="{4FB8E0C9-98FD-41EC-82F6-2FDFE8340503}" srcOrd="0" destOrd="0" presId="urn:microsoft.com/office/officeart/2005/8/layout/process5"/>
    <dgm:cxn modelId="{4CB841E8-9CA7-4B16-A972-607F6BE4A831}" type="presOf" srcId="{C85CEA7F-26B1-41A6-A293-5324E966858F}" destId="{96E13432-4444-4819-A551-7D0C88617543}" srcOrd="1" destOrd="0" presId="urn:microsoft.com/office/officeart/2005/8/layout/process5"/>
    <dgm:cxn modelId="{F946F091-FB10-4363-A34A-746A132D37DA}" type="presOf" srcId="{01AAFF86-D08C-40C9-A266-E558D0BC17BB}" destId="{783A377C-ACDA-4156-96FC-6D9F65D55138}" srcOrd="0" destOrd="0" presId="urn:microsoft.com/office/officeart/2005/8/layout/process5"/>
    <dgm:cxn modelId="{3571702C-3B1D-47B0-9CF2-1E0C8B9FBFA0}" type="presOf" srcId="{C85CEA7F-26B1-41A6-A293-5324E966858F}" destId="{FEAE4265-8910-4B0F-9378-7FB003421AC0}" srcOrd="0" destOrd="0" presId="urn:microsoft.com/office/officeart/2005/8/layout/process5"/>
    <dgm:cxn modelId="{DC98140A-A823-4261-8FD1-36C2C829DB57}" srcId="{D9094420-5AB5-4CC9-AA63-EF5250DDC480}" destId="{01AAFF86-D08C-40C9-A266-E558D0BC17BB}" srcOrd="1" destOrd="0" parTransId="{2C5A6132-7E79-4E37-A2C0-EAA6C4B98678}" sibTransId="{DB131A09-08E4-4D41-B142-5EADFC8330AB}"/>
    <dgm:cxn modelId="{89F38BD7-4E4D-4DF5-86E8-86626B0E76EE}" srcId="{D9094420-5AB5-4CC9-AA63-EF5250DDC480}" destId="{D57C3B68-D715-4DE5-9697-E8A75082BB9F}" srcOrd="2" destOrd="0" parTransId="{706D5362-6258-4A84-BA59-D2A4D4782E17}" sibTransId="{C85CEA7F-26B1-41A6-A293-5324E966858F}"/>
    <dgm:cxn modelId="{1EB5E605-7EC6-400A-B9CA-8CF0DADCAD1C}" type="presOf" srcId="{DB131A09-08E4-4D41-B142-5EADFC8330AB}" destId="{BD6067A0-A3CC-42E9-B749-C15B49A3F7CC}" srcOrd="0" destOrd="0" presId="urn:microsoft.com/office/officeart/2005/8/layout/process5"/>
    <dgm:cxn modelId="{D46FC37C-3C8F-46F3-83A7-D51210B068D4}" type="presOf" srcId="{D9094420-5AB5-4CC9-AA63-EF5250DDC480}" destId="{2A0B2BAF-B3E8-4FF4-90CB-370511583D9F}" srcOrd="0" destOrd="0" presId="urn:microsoft.com/office/officeart/2005/8/layout/process5"/>
    <dgm:cxn modelId="{71BDC490-FFE3-4113-8658-38ECC5A05DF2}" type="presOf" srcId="{471E4E7E-46CF-43AA-91B9-5D5A75874B6F}" destId="{02F746CE-BA21-4B96-B40F-ADF3B8353BFA}" srcOrd="0" destOrd="0" presId="urn:microsoft.com/office/officeart/2005/8/layout/process5"/>
    <dgm:cxn modelId="{A51A2CE3-1E1D-4B93-8CB3-9524AAAC3DFF}" type="presOf" srcId="{471E4E7E-46CF-43AA-91B9-5D5A75874B6F}" destId="{92C49A73-E9BA-4610-966B-E6BC48D33B52}" srcOrd="1" destOrd="0" presId="urn:microsoft.com/office/officeart/2005/8/layout/process5"/>
    <dgm:cxn modelId="{0232393A-CF79-46F6-9403-99322EF02B60}" srcId="{D9094420-5AB5-4CC9-AA63-EF5250DDC480}" destId="{08C1A016-4574-4A43-B2EC-ABA44DDEDB42}" srcOrd="0" destOrd="0" parTransId="{E506ADFB-65EB-42AB-BBF4-0C9F2E4002C5}" sibTransId="{471E4E7E-46CF-43AA-91B9-5D5A75874B6F}"/>
    <dgm:cxn modelId="{EF072CA5-73F2-45FB-ABFD-B17D8EEC7D40}" srcId="{D9094420-5AB5-4CC9-AA63-EF5250DDC480}" destId="{8FEEFDAE-1B4B-4199-8DED-46C6E1D8C5CA}" srcOrd="3" destOrd="0" parTransId="{6D2B90ED-857E-4CDA-9643-0EC09FEF9D18}" sibTransId="{4FD64497-00A3-4309-AC18-BA47C8472FB6}"/>
    <dgm:cxn modelId="{F042F5EB-2C1A-4A4E-907E-6BB1290A2DCB}" type="presParOf" srcId="{2A0B2BAF-B3E8-4FF4-90CB-370511583D9F}" destId="{0E5B0473-CD52-4BAA-A450-05ACD2010892}" srcOrd="0" destOrd="0" presId="urn:microsoft.com/office/officeart/2005/8/layout/process5"/>
    <dgm:cxn modelId="{6545739B-98CC-47ED-878E-F3524D0DB031}" type="presParOf" srcId="{2A0B2BAF-B3E8-4FF4-90CB-370511583D9F}" destId="{02F746CE-BA21-4B96-B40F-ADF3B8353BFA}" srcOrd="1" destOrd="0" presId="urn:microsoft.com/office/officeart/2005/8/layout/process5"/>
    <dgm:cxn modelId="{0BCFC64B-A85D-4D00-B60B-0D2780556A6B}" type="presParOf" srcId="{02F746CE-BA21-4B96-B40F-ADF3B8353BFA}" destId="{92C49A73-E9BA-4610-966B-E6BC48D33B52}" srcOrd="0" destOrd="0" presId="urn:microsoft.com/office/officeart/2005/8/layout/process5"/>
    <dgm:cxn modelId="{060DAE74-ACCF-4388-93F5-29F638EAA89F}" type="presParOf" srcId="{2A0B2BAF-B3E8-4FF4-90CB-370511583D9F}" destId="{783A377C-ACDA-4156-96FC-6D9F65D55138}" srcOrd="2" destOrd="0" presId="urn:microsoft.com/office/officeart/2005/8/layout/process5"/>
    <dgm:cxn modelId="{A376D9E5-B43B-4892-8C4F-766908377E8A}" type="presParOf" srcId="{2A0B2BAF-B3E8-4FF4-90CB-370511583D9F}" destId="{BD6067A0-A3CC-42E9-B749-C15B49A3F7CC}" srcOrd="3" destOrd="0" presId="urn:microsoft.com/office/officeart/2005/8/layout/process5"/>
    <dgm:cxn modelId="{C6459EA4-0AA1-4F3A-875F-2AAA1DB58CB8}" type="presParOf" srcId="{BD6067A0-A3CC-42E9-B749-C15B49A3F7CC}" destId="{4322AF9E-56B7-43A0-8265-161ED6640728}" srcOrd="0" destOrd="0" presId="urn:microsoft.com/office/officeart/2005/8/layout/process5"/>
    <dgm:cxn modelId="{21BE3C02-537A-4E13-A470-B2964531BD36}" type="presParOf" srcId="{2A0B2BAF-B3E8-4FF4-90CB-370511583D9F}" destId="{9CD7679E-3119-4230-9B6A-7FD81391F434}" srcOrd="4" destOrd="0" presId="urn:microsoft.com/office/officeart/2005/8/layout/process5"/>
    <dgm:cxn modelId="{32EE6436-79DC-41C2-A8D2-346134A00258}" type="presParOf" srcId="{2A0B2BAF-B3E8-4FF4-90CB-370511583D9F}" destId="{FEAE4265-8910-4B0F-9378-7FB003421AC0}" srcOrd="5" destOrd="0" presId="urn:microsoft.com/office/officeart/2005/8/layout/process5"/>
    <dgm:cxn modelId="{0808BC9E-16E2-4FF7-8545-3A099CF2DB02}" type="presParOf" srcId="{FEAE4265-8910-4B0F-9378-7FB003421AC0}" destId="{96E13432-4444-4819-A551-7D0C88617543}" srcOrd="0" destOrd="0" presId="urn:microsoft.com/office/officeart/2005/8/layout/process5"/>
    <dgm:cxn modelId="{BBB1B19C-A3A7-48FD-ABB5-58BC8A4FC43A}" type="presParOf" srcId="{2A0B2BAF-B3E8-4FF4-90CB-370511583D9F}" destId="{4FB8E0C9-98FD-41EC-82F6-2FDFE8340503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094420-5AB5-4CC9-AA63-EF5250DDC480}" type="doc">
      <dgm:prSet loTypeId="urn:microsoft.com/office/officeart/2005/8/layout/process5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08C1A016-4574-4A43-B2EC-ABA44DDEDB42}">
      <dgm:prSet phldrT="[Text]"/>
      <dgm:spPr/>
      <dgm:t>
        <a:bodyPr/>
        <a:lstStyle/>
        <a:p>
          <a:r>
            <a:rPr lang="cs-CZ" dirty="0">
              <a:solidFill>
                <a:srgbClr val="33339A"/>
              </a:solidFill>
            </a:rPr>
            <a:t>Moje chování</a:t>
          </a:r>
        </a:p>
      </dgm:t>
    </dgm:pt>
    <dgm:pt modelId="{E506ADFB-65EB-42AB-BBF4-0C9F2E4002C5}" type="parTrans" cxnId="{0232393A-CF79-46F6-9403-99322EF02B60}">
      <dgm:prSet/>
      <dgm:spPr/>
      <dgm:t>
        <a:bodyPr/>
        <a:lstStyle/>
        <a:p>
          <a:endParaRPr lang="cs-CZ"/>
        </a:p>
      </dgm:t>
    </dgm:pt>
    <dgm:pt modelId="{471E4E7E-46CF-43AA-91B9-5D5A75874B6F}" type="sibTrans" cxnId="{0232393A-CF79-46F6-9403-99322EF02B60}">
      <dgm:prSet/>
      <dgm:spPr/>
      <dgm:t>
        <a:bodyPr/>
        <a:lstStyle/>
        <a:p>
          <a:endParaRPr lang="cs-CZ"/>
        </a:p>
      </dgm:t>
    </dgm:pt>
    <dgm:pt modelId="{01AAFF86-D08C-40C9-A266-E558D0BC17BB}">
      <dgm:prSet phldrT="[Text]"/>
      <dgm:spPr/>
      <dgm:t>
        <a:bodyPr/>
        <a:lstStyle/>
        <a:p>
          <a:r>
            <a:rPr lang="cs-CZ" dirty="0"/>
            <a:t>Prožívání partnera</a:t>
          </a:r>
        </a:p>
      </dgm:t>
    </dgm:pt>
    <dgm:pt modelId="{2C5A6132-7E79-4E37-A2C0-EAA6C4B98678}" type="parTrans" cxnId="{DC98140A-A823-4261-8FD1-36C2C829DB57}">
      <dgm:prSet/>
      <dgm:spPr/>
      <dgm:t>
        <a:bodyPr/>
        <a:lstStyle/>
        <a:p>
          <a:endParaRPr lang="cs-CZ"/>
        </a:p>
      </dgm:t>
    </dgm:pt>
    <dgm:pt modelId="{DB131A09-08E4-4D41-B142-5EADFC8330AB}" type="sibTrans" cxnId="{DC98140A-A823-4261-8FD1-36C2C829DB57}">
      <dgm:prSet/>
      <dgm:spPr/>
      <dgm:t>
        <a:bodyPr/>
        <a:lstStyle/>
        <a:p>
          <a:endParaRPr lang="cs-CZ"/>
        </a:p>
      </dgm:t>
    </dgm:pt>
    <dgm:pt modelId="{D57C3B68-D715-4DE5-9697-E8A75082BB9F}">
      <dgm:prSet phldrT="[Text]"/>
      <dgm:spPr/>
      <dgm:t>
        <a:bodyPr/>
        <a:lstStyle/>
        <a:p>
          <a:r>
            <a:rPr lang="cs-CZ" dirty="0"/>
            <a:t>Chování partnera</a:t>
          </a:r>
        </a:p>
      </dgm:t>
    </dgm:pt>
    <dgm:pt modelId="{706D5362-6258-4A84-BA59-D2A4D4782E17}" type="parTrans" cxnId="{89F38BD7-4E4D-4DF5-86E8-86626B0E76EE}">
      <dgm:prSet/>
      <dgm:spPr/>
      <dgm:t>
        <a:bodyPr/>
        <a:lstStyle/>
        <a:p>
          <a:endParaRPr lang="cs-CZ"/>
        </a:p>
      </dgm:t>
    </dgm:pt>
    <dgm:pt modelId="{C85CEA7F-26B1-41A6-A293-5324E966858F}" type="sibTrans" cxnId="{89F38BD7-4E4D-4DF5-86E8-86626B0E76EE}">
      <dgm:prSet/>
      <dgm:spPr/>
      <dgm:t>
        <a:bodyPr/>
        <a:lstStyle/>
        <a:p>
          <a:endParaRPr lang="cs-CZ"/>
        </a:p>
      </dgm:t>
    </dgm:pt>
    <dgm:pt modelId="{8FEEFDAE-1B4B-4199-8DED-46C6E1D8C5CA}">
      <dgm:prSet phldrT="[Text]"/>
      <dgm:spPr/>
      <dgm:t>
        <a:bodyPr/>
        <a:lstStyle/>
        <a:p>
          <a:r>
            <a:rPr lang="cs-CZ" dirty="0"/>
            <a:t>Moje prožívání</a:t>
          </a:r>
        </a:p>
      </dgm:t>
    </dgm:pt>
    <dgm:pt modelId="{6D2B90ED-857E-4CDA-9643-0EC09FEF9D18}" type="parTrans" cxnId="{EF072CA5-73F2-45FB-ABFD-B17D8EEC7D40}">
      <dgm:prSet/>
      <dgm:spPr/>
      <dgm:t>
        <a:bodyPr/>
        <a:lstStyle/>
        <a:p>
          <a:endParaRPr lang="cs-CZ"/>
        </a:p>
      </dgm:t>
    </dgm:pt>
    <dgm:pt modelId="{4FD64497-00A3-4309-AC18-BA47C8472FB6}" type="sibTrans" cxnId="{EF072CA5-73F2-45FB-ABFD-B17D8EEC7D40}">
      <dgm:prSet/>
      <dgm:spPr/>
      <dgm:t>
        <a:bodyPr/>
        <a:lstStyle/>
        <a:p>
          <a:endParaRPr lang="cs-CZ"/>
        </a:p>
      </dgm:t>
    </dgm:pt>
    <dgm:pt modelId="{2A0B2BAF-B3E8-4FF4-90CB-370511583D9F}" type="pres">
      <dgm:prSet presAssocID="{D9094420-5AB5-4CC9-AA63-EF5250DDC480}" presName="diagram" presStyleCnt="0">
        <dgm:presLayoutVars>
          <dgm:dir/>
          <dgm:resizeHandles val="exact"/>
        </dgm:presLayoutVars>
      </dgm:prSet>
      <dgm:spPr/>
    </dgm:pt>
    <dgm:pt modelId="{0E5B0473-CD52-4BAA-A450-05ACD2010892}" type="pres">
      <dgm:prSet presAssocID="{08C1A016-4574-4A43-B2EC-ABA44DDEDB42}" presName="node" presStyleLbl="node1" presStyleIdx="0" presStyleCnt="4">
        <dgm:presLayoutVars>
          <dgm:bulletEnabled val="1"/>
        </dgm:presLayoutVars>
      </dgm:prSet>
      <dgm:spPr/>
    </dgm:pt>
    <dgm:pt modelId="{02F746CE-BA21-4B96-B40F-ADF3B8353BFA}" type="pres">
      <dgm:prSet presAssocID="{471E4E7E-46CF-43AA-91B9-5D5A75874B6F}" presName="sibTrans" presStyleLbl="sibTrans2D1" presStyleIdx="0" presStyleCnt="3"/>
      <dgm:spPr/>
    </dgm:pt>
    <dgm:pt modelId="{92C49A73-E9BA-4610-966B-E6BC48D33B52}" type="pres">
      <dgm:prSet presAssocID="{471E4E7E-46CF-43AA-91B9-5D5A75874B6F}" presName="connectorText" presStyleLbl="sibTrans2D1" presStyleIdx="0" presStyleCnt="3"/>
      <dgm:spPr/>
    </dgm:pt>
    <dgm:pt modelId="{783A377C-ACDA-4156-96FC-6D9F65D55138}" type="pres">
      <dgm:prSet presAssocID="{01AAFF86-D08C-40C9-A266-E558D0BC17BB}" presName="node" presStyleLbl="node1" presStyleIdx="1" presStyleCnt="4">
        <dgm:presLayoutVars>
          <dgm:bulletEnabled val="1"/>
        </dgm:presLayoutVars>
      </dgm:prSet>
      <dgm:spPr/>
    </dgm:pt>
    <dgm:pt modelId="{BD6067A0-A3CC-42E9-B749-C15B49A3F7CC}" type="pres">
      <dgm:prSet presAssocID="{DB131A09-08E4-4D41-B142-5EADFC8330AB}" presName="sibTrans" presStyleLbl="sibTrans2D1" presStyleIdx="1" presStyleCnt="3"/>
      <dgm:spPr/>
    </dgm:pt>
    <dgm:pt modelId="{4322AF9E-56B7-43A0-8265-161ED6640728}" type="pres">
      <dgm:prSet presAssocID="{DB131A09-08E4-4D41-B142-5EADFC8330AB}" presName="connectorText" presStyleLbl="sibTrans2D1" presStyleIdx="1" presStyleCnt="3"/>
      <dgm:spPr/>
    </dgm:pt>
    <dgm:pt modelId="{9CD7679E-3119-4230-9B6A-7FD81391F434}" type="pres">
      <dgm:prSet presAssocID="{D57C3B68-D715-4DE5-9697-E8A75082BB9F}" presName="node" presStyleLbl="node1" presStyleIdx="2" presStyleCnt="4">
        <dgm:presLayoutVars>
          <dgm:bulletEnabled val="1"/>
        </dgm:presLayoutVars>
      </dgm:prSet>
      <dgm:spPr/>
    </dgm:pt>
    <dgm:pt modelId="{FEAE4265-8910-4B0F-9378-7FB003421AC0}" type="pres">
      <dgm:prSet presAssocID="{C85CEA7F-26B1-41A6-A293-5324E966858F}" presName="sibTrans" presStyleLbl="sibTrans2D1" presStyleIdx="2" presStyleCnt="3"/>
      <dgm:spPr/>
    </dgm:pt>
    <dgm:pt modelId="{96E13432-4444-4819-A551-7D0C88617543}" type="pres">
      <dgm:prSet presAssocID="{C85CEA7F-26B1-41A6-A293-5324E966858F}" presName="connectorText" presStyleLbl="sibTrans2D1" presStyleIdx="2" presStyleCnt="3"/>
      <dgm:spPr/>
    </dgm:pt>
    <dgm:pt modelId="{4FB8E0C9-98FD-41EC-82F6-2FDFE8340503}" type="pres">
      <dgm:prSet presAssocID="{8FEEFDAE-1B4B-4199-8DED-46C6E1D8C5CA}" presName="node" presStyleLbl="node1" presStyleIdx="3" presStyleCnt="4">
        <dgm:presLayoutVars>
          <dgm:bulletEnabled val="1"/>
        </dgm:presLayoutVars>
      </dgm:prSet>
      <dgm:spPr/>
    </dgm:pt>
  </dgm:ptLst>
  <dgm:cxnLst>
    <dgm:cxn modelId="{13CAF592-8266-4D95-AABF-0FF1ED8B70A0}" type="presOf" srcId="{C85CEA7F-26B1-41A6-A293-5324E966858F}" destId="{96E13432-4444-4819-A551-7D0C88617543}" srcOrd="1" destOrd="0" presId="urn:microsoft.com/office/officeart/2005/8/layout/process5"/>
    <dgm:cxn modelId="{00DB6CA9-F380-4DE6-B124-EC38247C5F8E}" type="presOf" srcId="{471E4E7E-46CF-43AA-91B9-5D5A75874B6F}" destId="{92C49A73-E9BA-4610-966B-E6BC48D33B52}" srcOrd="1" destOrd="0" presId="urn:microsoft.com/office/officeart/2005/8/layout/process5"/>
    <dgm:cxn modelId="{14F17706-1938-4A0F-80F5-DA1EE80DAC20}" type="presOf" srcId="{DB131A09-08E4-4D41-B142-5EADFC8330AB}" destId="{4322AF9E-56B7-43A0-8265-161ED6640728}" srcOrd="1" destOrd="0" presId="urn:microsoft.com/office/officeart/2005/8/layout/process5"/>
    <dgm:cxn modelId="{CCB2EC9F-E87B-405E-B807-120DE62D3921}" type="presOf" srcId="{01AAFF86-D08C-40C9-A266-E558D0BC17BB}" destId="{783A377C-ACDA-4156-96FC-6D9F65D55138}" srcOrd="0" destOrd="0" presId="urn:microsoft.com/office/officeart/2005/8/layout/process5"/>
    <dgm:cxn modelId="{60A8DE00-05CC-4944-9627-FD5DD0B18EF4}" type="presOf" srcId="{DB131A09-08E4-4D41-B142-5EADFC8330AB}" destId="{BD6067A0-A3CC-42E9-B749-C15B49A3F7CC}" srcOrd="0" destOrd="0" presId="urn:microsoft.com/office/officeart/2005/8/layout/process5"/>
    <dgm:cxn modelId="{DC98140A-A823-4261-8FD1-36C2C829DB57}" srcId="{D9094420-5AB5-4CC9-AA63-EF5250DDC480}" destId="{01AAFF86-D08C-40C9-A266-E558D0BC17BB}" srcOrd="1" destOrd="0" parTransId="{2C5A6132-7E79-4E37-A2C0-EAA6C4B98678}" sibTransId="{DB131A09-08E4-4D41-B142-5EADFC8330AB}"/>
    <dgm:cxn modelId="{CBD33B93-87D0-4C03-B7C8-2429B4584D03}" type="presOf" srcId="{8FEEFDAE-1B4B-4199-8DED-46C6E1D8C5CA}" destId="{4FB8E0C9-98FD-41EC-82F6-2FDFE8340503}" srcOrd="0" destOrd="0" presId="urn:microsoft.com/office/officeart/2005/8/layout/process5"/>
    <dgm:cxn modelId="{0EDA8CBF-C7CF-4C6E-AE96-6E5E58D95633}" type="presOf" srcId="{D9094420-5AB5-4CC9-AA63-EF5250DDC480}" destId="{2A0B2BAF-B3E8-4FF4-90CB-370511583D9F}" srcOrd="0" destOrd="0" presId="urn:microsoft.com/office/officeart/2005/8/layout/process5"/>
    <dgm:cxn modelId="{89F38BD7-4E4D-4DF5-86E8-86626B0E76EE}" srcId="{D9094420-5AB5-4CC9-AA63-EF5250DDC480}" destId="{D57C3B68-D715-4DE5-9697-E8A75082BB9F}" srcOrd="2" destOrd="0" parTransId="{706D5362-6258-4A84-BA59-D2A4D4782E17}" sibTransId="{C85CEA7F-26B1-41A6-A293-5324E966858F}"/>
    <dgm:cxn modelId="{1EEE8309-F8E9-416D-AD33-508156B88745}" type="presOf" srcId="{08C1A016-4574-4A43-B2EC-ABA44DDEDB42}" destId="{0E5B0473-CD52-4BAA-A450-05ACD2010892}" srcOrd="0" destOrd="0" presId="urn:microsoft.com/office/officeart/2005/8/layout/process5"/>
    <dgm:cxn modelId="{0FC23ADE-C866-48A3-AB1C-67EF303EE0CC}" type="presOf" srcId="{D57C3B68-D715-4DE5-9697-E8A75082BB9F}" destId="{9CD7679E-3119-4230-9B6A-7FD81391F434}" srcOrd="0" destOrd="0" presId="urn:microsoft.com/office/officeart/2005/8/layout/process5"/>
    <dgm:cxn modelId="{A5949199-CF27-4CBA-A29E-E28F857DF99D}" type="presOf" srcId="{471E4E7E-46CF-43AA-91B9-5D5A75874B6F}" destId="{02F746CE-BA21-4B96-B40F-ADF3B8353BFA}" srcOrd="0" destOrd="0" presId="urn:microsoft.com/office/officeart/2005/8/layout/process5"/>
    <dgm:cxn modelId="{0232393A-CF79-46F6-9403-99322EF02B60}" srcId="{D9094420-5AB5-4CC9-AA63-EF5250DDC480}" destId="{08C1A016-4574-4A43-B2EC-ABA44DDEDB42}" srcOrd="0" destOrd="0" parTransId="{E506ADFB-65EB-42AB-BBF4-0C9F2E4002C5}" sibTransId="{471E4E7E-46CF-43AA-91B9-5D5A75874B6F}"/>
    <dgm:cxn modelId="{EF072CA5-73F2-45FB-ABFD-B17D8EEC7D40}" srcId="{D9094420-5AB5-4CC9-AA63-EF5250DDC480}" destId="{8FEEFDAE-1B4B-4199-8DED-46C6E1D8C5CA}" srcOrd="3" destOrd="0" parTransId="{6D2B90ED-857E-4CDA-9643-0EC09FEF9D18}" sibTransId="{4FD64497-00A3-4309-AC18-BA47C8472FB6}"/>
    <dgm:cxn modelId="{CF55A70F-0DE2-451D-A992-5C90E9C4E889}" type="presOf" srcId="{C85CEA7F-26B1-41A6-A293-5324E966858F}" destId="{FEAE4265-8910-4B0F-9378-7FB003421AC0}" srcOrd="0" destOrd="0" presId="urn:microsoft.com/office/officeart/2005/8/layout/process5"/>
    <dgm:cxn modelId="{B96806BC-06A5-4063-9FEA-A6CFD9818811}" type="presParOf" srcId="{2A0B2BAF-B3E8-4FF4-90CB-370511583D9F}" destId="{0E5B0473-CD52-4BAA-A450-05ACD2010892}" srcOrd="0" destOrd="0" presId="urn:microsoft.com/office/officeart/2005/8/layout/process5"/>
    <dgm:cxn modelId="{70E0E2C6-AD28-4120-A8B7-180677100509}" type="presParOf" srcId="{2A0B2BAF-B3E8-4FF4-90CB-370511583D9F}" destId="{02F746CE-BA21-4B96-B40F-ADF3B8353BFA}" srcOrd="1" destOrd="0" presId="urn:microsoft.com/office/officeart/2005/8/layout/process5"/>
    <dgm:cxn modelId="{8F3A3CB8-9803-442B-A98A-89AE1369C953}" type="presParOf" srcId="{02F746CE-BA21-4B96-B40F-ADF3B8353BFA}" destId="{92C49A73-E9BA-4610-966B-E6BC48D33B52}" srcOrd="0" destOrd="0" presId="urn:microsoft.com/office/officeart/2005/8/layout/process5"/>
    <dgm:cxn modelId="{95DA9C22-3149-43A3-8FED-82D64AA9376B}" type="presParOf" srcId="{2A0B2BAF-B3E8-4FF4-90CB-370511583D9F}" destId="{783A377C-ACDA-4156-96FC-6D9F65D55138}" srcOrd="2" destOrd="0" presId="urn:microsoft.com/office/officeart/2005/8/layout/process5"/>
    <dgm:cxn modelId="{7DBF4360-6F50-4737-9C34-0C74E157A516}" type="presParOf" srcId="{2A0B2BAF-B3E8-4FF4-90CB-370511583D9F}" destId="{BD6067A0-A3CC-42E9-B749-C15B49A3F7CC}" srcOrd="3" destOrd="0" presId="urn:microsoft.com/office/officeart/2005/8/layout/process5"/>
    <dgm:cxn modelId="{E1C6D8A3-BE45-4C2A-B6A1-B6988F2F3E5C}" type="presParOf" srcId="{BD6067A0-A3CC-42E9-B749-C15B49A3F7CC}" destId="{4322AF9E-56B7-43A0-8265-161ED6640728}" srcOrd="0" destOrd="0" presId="urn:microsoft.com/office/officeart/2005/8/layout/process5"/>
    <dgm:cxn modelId="{C4B7E1ED-3602-41C0-9259-73E89C68236D}" type="presParOf" srcId="{2A0B2BAF-B3E8-4FF4-90CB-370511583D9F}" destId="{9CD7679E-3119-4230-9B6A-7FD81391F434}" srcOrd="4" destOrd="0" presId="urn:microsoft.com/office/officeart/2005/8/layout/process5"/>
    <dgm:cxn modelId="{F413F99A-B744-43A9-B9D8-F92370C39FAB}" type="presParOf" srcId="{2A0B2BAF-B3E8-4FF4-90CB-370511583D9F}" destId="{FEAE4265-8910-4B0F-9378-7FB003421AC0}" srcOrd="5" destOrd="0" presId="urn:microsoft.com/office/officeart/2005/8/layout/process5"/>
    <dgm:cxn modelId="{3B7C81B3-2686-4E71-9D04-9FAB96AA3999}" type="presParOf" srcId="{FEAE4265-8910-4B0F-9378-7FB003421AC0}" destId="{96E13432-4444-4819-A551-7D0C88617543}" srcOrd="0" destOrd="0" presId="urn:microsoft.com/office/officeart/2005/8/layout/process5"/>
    <dgm:cxn modelId="{64FFAFD5-5020-4F75-9F2B-71F7D2393DC2}" type="presParOf" srcId="{2A0B2BAF-B3E8-4FF4-90CB-370511583D9F}" destId="{4FB8E0C9-98FD-41EC-82F6-2FDFE8340503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99407C9-2A80-4DBA-A187-9AFFFBD5FD85}" type="doc">
      <dgm:prSet loTypeId="urn:microsoft.com/office/officeart/2005/8/layout/lProcess1" loCatId="process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cs-CZ"/>
        </a:p>
      </dgm:t>
    </dgm:pt>
    <dgm:pt modelId="{7E9175BD-8E0F-4468-99F3-D035AACEFAC3}">
      <dgm:prSet phldrT="[Text]"/>
      <dgm:spPr/>
      <dgm:t>
        <a:bodyPr/>
        <a:lstStyle/>
        <a:p>
          <a:r>
            <a:rPr lang="cs-CZ" dirty="0"/>
            <a:t>Vyžadujeme autoritu</a:t>
          </a:r>
        </a:p>
      </dgm:t>
    </dgm:pt>
    <dgm:pt modelId="{07020FB8-891C-4A59-883B-CC3F1F5FB5D2}" type="parTrans" cxnId="{597ABAED-8162-4BB8-BFCE-30AE3E08DDED}">
      <dgm:prSet/>
      <dgm:spPr/>
      <dgm:t>
        <a:bodyPr/>
        <a:lstStyle/>
        <a:p>
          <a:endParaRPr lang="cs-CZ"/>
        </a:p>
      </dgm:t>
    </dgm:pt>
    <dgm:pt modelId="{84ECCF4F-2A44-45FE-8999-A9664AE6DADA}" type="sibTrans" cxnId="{597ABAED-8162-4BB8-BFCE-30AE3E08DDED}">
      <dgm:prSet/>
      <dgm:spPr/>
      <dgm:t>
        <a:bodyPr/>
        <a:lstStyle/>
        <a:p>
          <a:endParaRPr lang="cs-CZ"/>
        </a:p>
      </dgm:t>
    </dgm:pt>
    <dgm:pt modelId="{3B1017FB-9ED3-4066-B029-802DEBA07E89}">
      <dgm:prSet phldrT="[Text]"/>
      <dgm:spPr/>
      <dgm:t>
        <a:bodyPr/>
        <a:lstStyle/>
        <a:p>
          <a:r>
            <a:rPr lang="cs-CZ" dirty="0"/>
            <a:t>Chceme být vedeni a řízeni</a:t>
          </a:r>
        </a:p>
      </dgm:t>
    </dgm:pt>
    <dgm:pt modelId="{38077393-2299-464D-9D88-94023564AFE1}" type="parTrans" cxnId="{68D29C44-46A4-4582-AF72-AEAB4A0E47F5}">
      <dgm:prSet/>
      <dgm:spPr/>
      <dgm:t>
        <a:bodyPr/>
        <a:lstStyle/>
        <a:p>
          <a:endParaRPr lang="cs-CZ"/>
        </a:p>
      </dgm:t>
    </dgm:pt>
    <dgm:pt modelId="{C3F0BD92-D45F-4F56-B07F-1CB6AB91E4D1}" type="sibTrans" cxnId="{68D29C44-46A4-4582-AF72-AEAB4A0E47F5}">
      <dgm:prSet/>
      <dgm:spPr/>
      <dgm:t>
        <a:bodyPr/>
        <a:lstStyle/>
        <a:p>
          <a:endParaRPr lang="cs-CZ"/>
        </a:p>
      </dgm:t>
    </dgm:pt>
    <dgm:pt modelId="{DD8633E5-9156-4696-B74A-8175536AB925}">
      <dgm:prSet phldrT="[Text]"/>
      <dgm:spPr/>
      <dgm:t>
        <a:bodyPr/>
        <a:lstStyle/>
        <a:p>
          <a:r>
            <a:rPr lang="cs-CZ" dirty="0"/>
            <a:t>Potřebujeme pomoci při dosahování svých cílů</a:t>
          </a:r>
        </a:p>
      </dgm:t>
    </dgm:pt>
    <dgm:pt modelId="{DB79B3E6-8785-4AF3-85AF-A91180E390B2}" type="parTrans" cxnId="{2390443F-F72E-4F50-BDCD-0B78A07BCD0F}">
      <dgm:prSet/>
      <dgm:spPr/>
      <dgm:t>
        <a:bodyPr/>
        <a:lstStyle/>
        <a:p>
          <a:endParaRPr lang="cs-CZ"/>
        </a:p>
      </dgm:t>
    </dgm:pt>
    <dgm:pt modelId="{8CFEC511-89E5-4838-91E8-1B11807C7965}" type="sibTrans" cxnId="{2390443F-F72E-4F50-BDCD-0B78A07BCD0F}">
      <dgm:prSet/>
      <dgm:spPr/>
      <dgm:t>
        <a:bodyPr/>
        <a:lstStyle/>
        <a:p>
          <a:endParaRPr lang="cs-CZ"/>
        </a:p>
      </dgm:t>
    </dgm:pt>
    <dgm:pt modelId="{A6A45E74-D685-4A9B-9588-71DE4132F7F6}">
      <dgm:prSet phldrT="[Text]"/>
      <dgm:spPr/>
      <dgm:t>
        <a:bodyPr/>
        <a:lstStyle/>
        <a:p>
          <a:r>
            <a:rPr lang="cs-CZ" dirty="0">
              <a:solidFill>
                <a:schemeClr val="accent1">
                  <a:lumMod val="50000"/>
                </a:schemeClr>
              </a:solidFill>
            </a:rPr>
            <a:t>Bouříme se proti autoritě</a:t>
          </a:r>
        </a:p>
      </dgm:t>
    </dgm:pt>
    <dgm:pt modelId="{4ED7A30B-E3CF-4454-BD59-A3237A2E8AF5}" type="parTrans" cxnId="{CAFABABE-2541-4DA7-9D07-7B570A902151}">
      <dgm:prSet/>
      <dgm:spPr/>
      <dgm:t>
        <a:bodyPr/>
        <a:lstStyle/>
        <a:p>
          <a:endParaRPr lang="cs-CZ"/>
        </a:p>
      </dgm:t>
    </dgm:pt>
    <dgm:pt modelId="{E16989D6-AF8F-45EC-B49F-DE802C81E6D5}" type="sibTrans" cxnId="{CAFABABE-2541-4DA7-9D07-7B570A902151}">
      <dgm:prSet/>
      <dgm:spPr/>
      <dgm:t>
        <a:bodyPr/>
        <a:lstStyle/>
        <a:p>
          <a:endParaRPr lang="cs-CZ"/>
        </a:p>
      </dgm:t>
    </dgm:pt>
    <dgm:pt modelId="{967BFF7D-05D5-4111-A82D-260B96D532F2}">
      <dgm:prSet phldrT="[Text]"/>
      <dgm:spPr/>
      <dgm:t>
        <a:bodyPr/>
        <a:lstStyle/>
        <a:p>
          <a:r>
            <a:rPr lang="cs-CZ" dirty="0"/>
            <a:t>Odmítáme ji, jakmile nám brání ve svobodě rozhodování a zužování našeho práva</a:t>
          </a:r>
        </a:p>
      </dgm:t>
    </dgm:pt>
    <dgm:pt modelId="{AC350332-7327-43DF-B15A-ECBC9F2DA754}" type="parTrans" cxnId="{CD0F861A-81F6-41D3-94DE-D4A59479BB2B}">
      <dgm:prSet/>
      <dgm:spPr/>
      <dgm:t>
        <a:bodyPr/>
        <a:lstStyle/>
        <a:p>
          <a:endParaRPr lang="cs-CZ"/>
        </a:p>
      </dgm:t>
    </dgm:pt>
    <dgm:pt modelId="{0BA8C1D4-27AE-4424-9F23-786DCA2AE243}" type="sibTrans" cxnId="{CD0F861A-81F6-41D3-94DE-D4A59479BB2B}">
      <dgm:prSet/>
      <dgm:spPr/>
      <dgm:t>
        <a:bodyPr/>
        <a:lstStyle/>
        <a:p>
          <a:endParaRPr lang="cs-CZ"/>
        </a:p>
      </dgm:t>
    </dgm:pt>
    <dgm:pt modelId="{B60E817D-9009-40EC-9C15-7AC729DD6D53}">
      <dgm:prSet phldrT="[Text]"/>
      <dgm:spPr/>
      <dgm:t>
        <a:bodyPr/>
        <a:lstStyle/>
        <a:p>
          <a:r>
            <a:rPr lang="cs-CZ" dirty="0"/>
            <a:t>Špatně snášíme ovlivňování, podřizování</a:t>
          </a:r>
        </a:p>
      </dgm:t>
    </dgm:pt>
    <dgm:pt modelId="{B889A7B0-BC82-4630-BACA-F334F2793D01}" type="parTrans" cxnId="{15C75923-6CD6-443B-9349-040010F7035A}">
      <dgm:prSet/>
      <dgm:spPr/>
      <dgm:t>
        <a:bodyPr/>
        <a:lstStyle/>
        <a:p>
          <a:endParaRPr lang="cs-CZ"/>
        </a:p>
      </dgm:t>
    </dgm:pt>
    <dgm:pt modelId="{3DCDEE0F-53F0-447F-86FE-67546B2CBB46}" type="sibTrans" cxnId="{15C75923-6CD6-443B-9349-040010F7035A}">
      <dgm:prSet/>
      <dgm:spPr/>
      <dgm:t>
        <a:bodyPr/>
        <a:lstStyle/>
        <a:p>
          <a:endParaRPr lang="cs-CZ"/>
        </a:p>
      </dgm:t>
    </dgm:pt>
    <dgm:pt modelId="{EFF672A5-B644-4EAC-9E4B-DB97C540D1AE}">
      <dgm:prSet/>
      <dgm:spPr/>
      <dgm:t>
        <a:bodyPr/>
        <a:lstStyle/>
        <a:p>
          <a:r>
            <a:rPr lang="cs-CZ" dirty="0"/>
            <a:t>Chceme, aby za nás někdo rozhodoval a řešil obtížné situace</a:t>
          </a:r>
        </a:p>
      </dgm:t>
    </dgm:pt>
    <dgm:pt modelId="{1E0F53FF-8513-4436-9D57-06AF10E7DB64}" type="parTrans" cxnId="{AF3F3561-6E7A-4F4A-8576-A042981EAEDE}">
      <dgm:prSet/>
      <dgm:spPr/>
      <dgm:t>
        <a:bodyPr/>
        <a:lstStyle/>
        <a:p>
          <a:endParaRPr lang="cs-CZ"/>
        </a:p>
      </dgm:t>
    </dgm:pt>
    <dgm:pt modelId="{4B729DB0-0AD7-4089-834F-86B92851A27F}" type="sibTrans" cxnId="{AF3F3561-6E7A-4F4A-8576-A042981EAEDE}">
      <dgm:prSet/>
      <dgm:spPr/>
      <dgm:t>
        <a:bodyPr/>
        <a:lstStyle/>
        <a:p>
          <a:endParaRPr lang="cs-CZ"/>
        </a:p>
      </dgm:t>
    </dgm:pt>
    <dgm:pt modelId="{06FDAA94-819A-4B3A-87A9-9EBAA845E4E1}">
      <dgm:prSet/>
      <dgm:spPr/>
      <dgm:t>
        <a:bodyPr/>
        <a:lstStyle/>
        <a:p>
          <a:r>
            <a:rPr lang="cs-CZ" dirty="0"/>
            <a:t>Usilujeme o samostatnost, osobní nezávislost, chceme dělat věci po svém</a:t>
          </a:r>
        </a:p>
      </dgm:t>
    </dgm:pt>
    <dgm:pt modelId="{9A4B4713-6BC0-46C8-9058-C0CFB29837F2}" type="parTrans" cxnId="{BE235EC1-21A1-465F-80B6-A5298FB30E59}">
      <dgm:prSet/>
      <dgm:spPr/>
      <dgm:t>
        <a:bodyPr/>
        <a:lstStyle/>
        <a:p>
          <a:endParaRPr lang="cs-CZ"/>
        </a:p>
      </dgm:t>
    </dgm:pt>
    <dgm:pt modelId="{6CE15DF1-86FD-4277-AD5B-059D357CCE47}" type="sibTrans" cxnId="{BE235EC1-21A1-465F-80B6-A5298FB30E59}">
      <dgm:prSet/>
      <dgm:spPr/>
      <dgm:t>
        <a:bodyPr/>
        <a:lstStyle/>
        <a:p>
          <a:endParaRPr lang="cs-CZ"/>
        </a:p>
      </dgm:t>
    </dgm:pt>
    <dgm:pt modelId="{FB003CE8-C4D5-4F2D-9299-A08EA1C187F1}" type="pres">
      <dgm:prSet presAssocID="{299407C9-2A80-4DBA-A187-9AFFFBD5FD85}" presName="Name0" presStyleCnt="0">
        <dgm:presLayoutVars>
          <dgm:dir/>
          <dgm:animLvl val="lvl"/>
          <dgm:resizeHandles val="exact"/>
        </dgm:presLayoutVars>
      </dgm:prSet>
      <dgm:spPr/>
    </dgm:pt>
    <dgm:pt modelId="{EC37F334-ED43-4694-B6E9-26D918B57405}" type="pres">
      <dgm:prSet presAssocID="{7E9175BD-8E0F-4468-99F3-D035AACEFAC3}" presName="vertFlow" presStyleCnt="0"/>
      <dgm:spPr/>
    </dgm:pt>
    <dgm:pt modelId="{A3D13C1E-A22A-4DC4-89FF-9C96429C592E}" type="pres">
      <dgm:prSet presAssocID="{7E9175BD-8E0F-4468-99F3-D035AACEFAC3}" presName="header" presStyleLbl="node1" presStyleIdx="0" presStyleCnt="2" custLinFactNeighborX="-15540" custLinFactNeighborY="-12892"/>
      <dgm:spPr/>
    </dgm:pt>
    <dgm:pt modelId="{801842B3-E7DA-4CF8-BCF8-05B5A71F145A}" type="pres">
      <dgm:prSet presAssocID="{38077393-2299-464D-9D88-94023564AFE1}" presName="parTrans" presStyleLbl="sibTrans2D1" presStyleIdx="0" presStyleCnt="6"/>
      <dgm:spPr/>
    </dgm:pt>
    <dgm:pt modelId="{A44C0C5E-5EFB-4680-BFA1-5BEF51423612}" type="pres">
      <dgm:prSet presAssocID="{3B1017FB-9ED3-4066-B029-802DEBA07E89}" presName="child" presStyleLbl="alignAccFollowNode1" presStyleIdx="0" presStyleCnt="6" custLinFactNeighborX="-15540" custLinFactNeighborY="-12892">
        <dgm:presLayoutVars>
          <dgm:chMax val="0"/>
          <dgm:bulletEnabled val="1"/>
        </dgm:presLayoutVars>
      </dgm:prSet>
      <dgm:spPr/>
    </dgm:pt>
    <dgm:pt modelId="{39258920-250F-4D01-90BB-2893B6DDAFF5}" type="pres">
      <dgm:prSet presAssocID="{C3F0BD92-D45F-4F56-B07F-1CB6AB91E4D1}" presName="sibTrans" presStyleLbl="sibTrans2D1" presStyleIdx="1" presStyleCnt="6"/>
      <dgm:spPr/>
    </dgm:pt>
    <dgm:pt modelId="{0CC393F7-7A7D-4E21-9212-FE67459359D3}" type="pres">
      <dgm:prSet presAssocID="{DD8633E5-9156-4696-B74A-8175536AB925}" presName="child" presStyleLbl="alignAccFollowNode1" presStyleIdx="1" presStyleCnt="6" custLinFactNeighborX="-15540" custLinFactNeighborY="-12892">
        <dgm:presLayoutVars>
          <dgm:chMax val="0"/>
          <dgm:bulletEnabled val="1"/>
        </dgm:presLayoutVars>
      </dgm:prSet>
      <dgm:spPr/>
    </dgm:pt>
    <dgm:pt modelId="{3DB4F054-A5A4-4A65-80F0-905DE7BF58B3}" type="pres">
      <dgm:prSet presAssocID="{8CFEC511-89E5-4838-91E8-1B11807C7965}" presName="sibTrans" presStyleLbl="sibTrans2D1" presStyleIdx="2" presStyleCnt="6"/>
      <dgm:spPr/>
    </dgm:pt>
    <dgm:pt modelId="{7A175038-DC95-43B2-B3EC-47553954FD0A}" type="pres">
      <dgm:prSet presAssocID="{EFF672A5-B644-4EAC-9E4B-DB97C540D1AE}" presName="child" presStyleLbl="alignAccFollowNode1" presStyleIdx="2" presStyleCnt="6" custLinFactNeighborX="-15540" custLinFactNeighborY="-12892">
        <dgm:presLayoutVars>
          <dgm:chMax val="0"/>
          <dgm:bulletEnabled val="1"/>
        </dgm:presLayoutVars>
      </dgm:prSet>
      <dgm:spPr/>
    </dgm:pt>
    <dgm:pt modelId="{44144011-9EC8-4461-8A5F-3E67352CB1CC}" type="pres">
      <dgm:prSet presAssocID="{7E9175BD-8E0F-4468-99F3-D035AACEFAC3}" presName="hSp" presStyleCnt="0"/>
      <dgm:spPr/>
    </dgm:pt>
    <dgm:pt modelId="{535616EE-22CA-4FD2-96A7-BF8D1AA4BC82}" type="pres">
      <dgm:prSet presAssocID="{A6A45E74-D685-4A9B-9588-71DE4132F7F6}" presName="vertFlow" presStyleCnt="0"/>
      <dgm:spPr/>
    </dgm:pt>
    <dgm:pt modelId="{716AF87F-BEDE-4C95-9133-585EDB234F2E}" type="pres">
      <dgm:prSet presAssocID="{A6A45E74-D685-4A9B-9588-71DE4132F7F6}" presName="header" presStyleLbl="node1" presStyleIdx="1" presStyleCnt="2" custLinFactNeighborX="21089" custLinFactNeighborY="-5468"/>
      <dgm:spPr/>
    </dgm:pt>
    <dgm:pt modelId="{280A564E-15D7-4326-AABD-15CB4F81B2A2}" type="pres">
      <dgm:prSet presAssocID="{AC350332-7327-43DF-B15A-ECBC9F2DA754}" presName="parTrans" presStyleLbl="sibTrans2D1" presStyleIdx="3" presStyleCnt="6"/>
      <dgm:spPr/>
    </dgm:pt>
    <dgm:pt modelId="{9321B55F-CDEC-46FC-98C6-A7F2A738DFC8}" type="pres">
      <dgm:prSet presAssocID="{967BFF7D-05D5-4111-A82D-260B96D532F2}" presName="child" presStyleLbl="alignAccFollowNode1" presStyleIdx="3" presStyleCnt="6" custLinFactNeighborX="21089" custLinFactNeighborY="-5468">
        <dgm:presLayoutVars>
          <dgm:chMax val="0"/>
          <dgm:bulletEnabled val="1"/>
        </dgm:presLayoutVars>
      </dgm:prSet>
      <dgm:spPr/>
    </dgm:pt>
    <dgm:pt modelId="{BB68F17D-ADAD-4504-869C-275BB5F87FD9}" type="pres">
      <dgm:prSet presAssocID="{0BA8C1D4-27AE-4424-9F23-786DCA2AE243}" presName="sibTrans" presStyleLbl="sibTrans2D1" presStyleIdx="4" presStyleCnt="6"/>
      <dgm:spPr/>
    </dgm:pt>
    <dgm:pt modelId="{4350D3BD-5A70-4AE4-9BB4-2931909BB525}" type="pres">
      <dgm:prSet presAssocID="{B60E817D-9009-40EC-9C15-7AC729DD6D53}" presName="child" presStyleLbl="alignAccFollowNode1" presStyleIdx="4" presStyleCnt="6" custLinFactNeighborX="21089" custLinFactNeighborY="-5468">
        <dgm:presLayoutVars>
          <dgm:chMax val="0"/>
          <dgm:bulletEnabled val="1"/>
        </dgm:presLayoutVars>
      </dgm:prSet>
      <dgm:spPr/>
    </dgm:pt>
    <dgm:pt modelId="{85D43BAB-BC1C-4717-9D11-B62A954DDE1E}" type="pres">
      <dgm:prSet presAssocID="{3DCDEE0F-53F0-447F-86FE-67546B2CBB46}" presName="sibTrans" presStyleLbl="sibTrans2D1" presStyleIdx="5" presStyleCnt="6"/>
      <dgm:spPr/>
    </dgm:pt>
    <dgm:pt modelId="{864E00E8-4DD3-4878-8DDF-899251FF7D70}" type="pres">
      <dgm:prSet presAssocID="{06FDAA94-819A-4B3A-87A9-9EBAA845E4E1}" presName="child" presStyleLbl="alignAccFollowNode1" presStyleIdx="5" presStyleCnt="6" custLinFactNeighborX="23642" custLinFactNeighborY="-5468">
        <dgm:presLayoutVars>
          <dgm:chMax val="0"/>
          <dgm:bulletEnabled val="1"/>
        </dgm:presLayoutVars>
      </dgm:prSet>
      <dgm:spPr/>
    </dgm:pt>
  </dgm:ptLst>
  <dgm:cxnLst>
    <dgm:cxn modelId="{40E7D50E-FA65-4C97-948F-4D98F3103424}" type="presOf" srcId="{3B1017FB-9ED3-4066-B029-802DEBA07E89}" destId="{A44C0C5E-5EFB-4680-BFA1-5BEF51423612}" srcOrd="0" destOrd="0" presId="urn:microsoft.com/office/officeart/2005/8/layout/lProcess1"/>
    <dgm:cxn modelId="{BE235EC1-21A1-465F-80B6-A5298FB30E59}" srcId="{A6A45E74-D685-4A9B-9588-71DE4132F7F6}" destId="{06FDAA94-819A-4B3A-87A9-9EBAA845E4E1}" srcOrd="2" destOrd="0" parTransId="{9A4B4713-6BC0-46C8-9058-C0CFB29837F2}" sibTransId="{6CE15DF1-86FD-4277-AD5B-059D357CCE47}"/>
    <dgm:cxn modelId="{AF3F3561-6E7A-4F4A-8576-A042981EAEDE}" srcId="{7E9175BD-8E0F-4468-99F3-D035AACEFAC3}" destId="{EFF672A5-B644-4EAC-9E4B-DB97C540D1AE}" srcOrd="2" destOrd="0" parTransId="{1E0F53FF-8513-4436-9D57-06AF10E7DB64}" sibTransId="{4B729DB0-0AD7-4089-834F-86B92851A27F}"/>
    <dgm:cxn modelId="{17303DFA-8EB3-4E10-8172-54225B604793}" type="presOf" srcId="{B60E817D-9009-40EC-9C15-7AC729DD6D53}" destId="{4350D3BD-5A70-4AE4-9BB4-2931909BB525}" srcOrd="0" destOrd="0" presId="urn:microsoft.com/office/officeart/2005/8/layout/lProcess1"/>
    <dgm:cxn modelId="{2390443F-F72E-4F50-BDCD-0B78A07BCD0F}" srcId="{7E9175BD-8E0F-4468-99F3-D035AACEFAC3}" destId="{DD8633E5-9156-4696-B74A-8175536AB925}" srcOrd="1" destOrd="0" parTransId="{DB79B3E6-8785-4AF3-85AF-A91180E390B2}" sibTransId="{8CFEC511-89E5-4838-91E8-1B11807C7965}"/>
    <dgm:cxn modelId="{9861F6A7-DFBB-4379-9A3C-1D0EB9D2F29E}" type="presOf" srcId="{3DCDEE0F-53F0-447F-86FE-67546B2CBB46}" destId="{85D43BAB-BC1C-4717-9D11-B62A954DDE1E}" srcOrd="0" destOrd="0" presId="urn:microsoft.com/office/officeart/2005/8/layout/lProcess1"/>
    <dgm:cxn modelId="{15C75923-6CD6-443B-9349-040010F7035A}" srcId="{A6A45E74-D685-4A9B-9588-71DE4132F7F6}" destId="{B60E817D-9009-40EC-9C15-7AC729DD6D53}" srcOrd="1" destOrd="0" parTransId="{B889A7B0-BC82-4630-BACA-F334F2793D01}" sibTransId="{3DCDEE0F-53F0-447F-86FE-67546B2CBB46}"/>
    <dgm:cxn modelId="{0410BA8A-8FED-4445-AC97-E96F187C2F8D}" type="presOf" srcId="{DD8633E5-9156-4696-B74A-8175536AB925}" destId="{0CC393F7-7A7D-4E21-9212-FE67459359D3}" srcOrd="0" destOrd="0" presId="urn:microsoft.com/office/officeart/2005/8/layout/lProcess1"/>
    <dgm:cxn modelId="{349030A6-B6DB-4EDB-8D47-A9236985C3F0}" type="presOf" srcId="{EFF672A5-B644-4EAC-9E4B-DB97C540D1AE}" destId="{7A175038-DC95-43B2-B3EC-47553954FD0A}" srcOrd="0" destOrd="0" presId="urn:microsoft.com/office/officeart/2005/8/layout/lProcess1"/>
    <dgm:cxn modelId="{CAFABABE-2541-4DA7-9D07-7B570A902151}" srcId="{299407C9-2A80-4DBA-A187-9AFFFBD5FD85}" destId="{A6A45E74-D685-4A9B-9588-71DE4132F7F6}" srcOrd="1" destOrd="0" parTransId="{4ED7A30B-E3CF-4454-BD59-A3237A2E8AF5}" sibTransId="{E16989D6-AF8F-45EC-B49F-DE802C81E6D5}"/>
    <dgm:cxn modelId="{68D29C44-46A4-4582-AF72-AEAB4A0E47F5}" srcId="{7E9175BD-8E0F-4468-99F3-D035AACEFAC3}" destId="{3B1017FB-9ED3-4066-B029-802DEBA07E89}" srcOrd="0" destOrd="0" parTransId="{38077393-2299-464D-9D88-94023564AFE1}" sibTransId="{C3F0BD92-D45F-4F56-B07F-1CB6AB91E4D1}"/>
    <dgm:cxn modelId="{EB95DA16-31E2-49AD-8356-EA320C922D3B}" type="presOf" srcId="{C3F0BD92-D45F-4F56-B07F-1CB6AB91E4D1}" destId="{39258920-250F-4D01-90BB-2893B6DDAFF5}" srcOrd="0" destOrd="0" presId="urn:microsoft.com/office/officeart/2005/8/layout/lProcess1"/>
    <dgm:cxn modelId="{17D1D233-56EC-488B-9D37-5C109C735501}" type="presOf" srcId="{06FDAA94-819A-4B3A-87A9-9EBAA845E4E1}" destId="{864E00E8-4DD3-4878-8DDF-899251FF7D70}" srcOrd="0" destOrd="0" presId="urn:microsoft.com/office/officeart/2005/8/layout/lProcess1"/>
    <dgm:cxn modelId="{DF283650-D2EF-4855-86E5-2C2B254756C4}" type="presOf" srcId="{299407C9-2A80-4DBA-A187-9AFFFBD5FD85}" destId="{FB003CE8-C4D5-4F2D-9299-A08EA1C187F1}" srcOrd="0" destOrd="0" presId="urn:microsoft.com/office/officeart/2005/8/layout/lProcess1"/>
    <dgm:cxn modelId="{5EA1ED87-8278-4A36-B5B2-EFF77AD9B1C8}" type="presOf" srcId="{38077393-2299-464D-9D88-94023564AFE1}" destId="{801842B3-E7DA-4CF8-BCF8-05B5A71F145A}" srcOrd="0" destOrd="0" presId="urn:microsoft.com/office/officeart/2005/8/layout/lProcess1"/>
    <dgm:cxn modelId="{CD0F861A-81F6-41D3-94DE-D4A59479BB2B}" srcId="{A6A45E74-D685-4A9B-9588-71DE4132F7F6}" destId="{967BFF7D-05D5-4111-A82D-260B96D532F2}" srcOrd="0" destOrd="0" parTransId="{AC350332-7327-43DF-B15A-ECBC9F2DA754}" sibTransId="{0BA8C1D4-27AE-4424-9F23-786DCA2AE243}"/>
    <dgm:cxn modelId="{41E7DB12-78AC-49E5-8DEE-FD9AB39D3B22}" type="presOf" srcId="{0BA8C1D4-27AE-4424-9F23-786DCA2AE243}" destId="{BB68F17D-ADAD-4504-869C-275BB5F87FD9}" srcOrd="0" destOrd="0" presId="urn:microsoft.com/office/officeart/2005/8/layout/lProcess1"/>
    <dgm:cxn modelId="{597ABAED-8162-4BB8-BFCE-30AE3E08DDED}" srcId="{299407C9-2A80-4DBA-A187-9AFFFBD5FD85}" destId="{7E9175BD-8E0F-4468-99F3-D035AACEFAC3}" srcOrd="0" destOrd="0" parTransId="{07020FB8-891C-4A59-883B-CC3F1F5FB5D2}" sibTransId="{84ECCF4F-2A44-45FE-8999-A9664AE6DADA}"/>
    <dgm:cxn modelId="{7426E260-4E05-49CE-8A96-40B48C7A19BF}" type="presOf" srcId="{AC350332-7327-43DF-B15A-ECBC9F2DA754}" destId="{280A564E-15D7-4326-AABD-15CB4F81B2A2}" srcOrd="0" destOrd="0" presId="urn:microsoft.com/office/officeart/2005/8/layout/lProcess1"/>
    <dgm:cxn modelId="{2135F690-892D-4796-8044-510CAA8E33C5}" type="presOf" srcId="{7E9175BD-8E0F-4468-99F3-D035AACEFAC3}" destId="{A3D13C1E-A22A-4DC4-89FF-9C96429C592E}" srcOrd="0" destOrd="0" presId="urn:microsoft.com/office/officeart/2005/8/layout/lProcess1"/>
    <dgm:cxn modelId="{A53F6205-364E-4D4A-9CC2-1F477B8C876E}" type="presOf" srcId="{8CFEC511-89E5-4838-91E8-1B11807C7965}" destId="{3DB4F054-A5A4-4A65-80F0-905DE7BF58B3}" srcOrd="0" destOrd="0" presId="urn:microsoft.com/office/officeart/2005/8/layout/lProcess1"/>
    <dgm:cxn modelId="{846CA355-20C1-4163-A812-A9B0DCB3580E}" type="presOf" srcId="{A6A45E74-D685-4A9B-9588-71DE4132F7F6}" destId="{716AF87F-BEDE-4C95-9133-585EDB234F2E}" srcOrd="0" destOrd="0" presId="urn:microsoft.com/office/officeart/2005/8/layout/lProcess1"/>
    <dgm:cxn modelId="{304E43CA-D3B4-4B2E-A992-E7EA06B7CC2B}" type="presOf" srcId="{967BFF7D-05D5-4111-A82D-260B96D532F2}" destId="{9321B55F-CDEC-46FC-98C6-A7F2A738DFC8}" srcOrd="0" destOrd="0" presId="urn:microsoft.com/office/officeart/2005/8/layout/lProcess1"/>
    <dgm:cxn modelId="{8CA7EB55-6734-4E37-828D-E6C08AC28AD3}" type="presParOf" srcId="{FB003CE8-C4D5-4F2D-9299-A08EA1C187F1}" destId="{EC37F334-ED43-4694-B6E9-26D918B57405}" srcOrd="0" destOrd="0" presId="urn:microsoft.com/office/officeart/2005/8/layout/lProcess1"/>
    <dgm:cxn modelId="{A4F055FE-AA0F-4F48-9D54-6715F50A4C3A}" type="presParOf" srcId="{EC37F334-ED43-4694-B6E9-26D918B57405}" destId="{A3D13C1E-A22A-4DC4-89FF-9C96429C592E}" srcOrd="0" destOrd="0" presId="urn:microsoft.com/office/officeart/2005/8/layout/lProcess1"/>
    <dgm:cxn modelId="{3D68182C-A089-40A2-BD46-13124CB714C0}" type="presParOf" srcId="{EC37F334-ED43-4694-B6E9-26D918B57405}" destId="{801842B3-E7DA-4CF8-BCF8-05B5A71F145A}" srcOrd="1" destOrd="0" presId="urn:microsoft.com/office/officeart/2005/8/layout/lProcess1"/>
    <dgm:cxn modelId="{BD40A451-B33F-47B0-B319-189B572122DD}" type="presParOf" srcId="{EC37F334-ED43-4694-B6E9-26D918B57405}" destId="{A44C0C5E-5EFB-4680-BFA1-5BEF51423612}" srcOrd="2" destOrd="0" presId="urn:microsoft.com/office/officeart/2005/8/layout/lProcess1"/>
    <dgm:cxn modelId="{FA004F8A-0D3E-48C6-A22C-A2AFC7EF0CD3}" type="presParOf" srcId="{EC37F334-ED43-4694-B6E9-26D918B57405}" destId="{39258920-250F-4D01-90BB-2893B6DDAFF5}" srcOrd="3" destOrd="0" presId="urn:microsoft.com/office/officeart/2005/8/layout/lProcess1"/>
    <dgm:cxn modelId="{09666270-2736-448C-8410-0A3AB160BF83}" type="presParOf" srcId="{EC37F334-ED43-4694-B6E9-26D918B57405}" destId="{0CC393F7-7A7D-4E21-9212-FE67459359D3}" srcOrd="4" destOrd="0" presId="urn:microsoft.com/office/officeart/2005/8/layout/lProcess1"/>
    <dgm:cxn modelId="{09206300-B749-4356-B866-A2E2286AC714}" type="presParOf" srcId="{EC37F334-ED43-4694-B6E9-26D918B57405}" destId="{3DB4F054-A5A4-4A65-80F0-905DE7BF58B3}" srcOrd="5" destOrd="0" presId="urn:microsoft.com/office/officeart/2005/8/layout/lProcess1"/>
    <dgm:cxn modelId="{A595C187-71D0-41B6-B443-A758766DD870}" type="presParOf" srcId="{EC37F334-ED43-4694-B6E9-26D918B57405}" destId="{7A175038-DC95-43B2-B3EC-47553954FD0A}" srcOrd="6" destOrd="0" presId="urn:microsoft.com/office/officeart/2005/8/layout/lProcess1"/>
    <dgm:cxn modelId="{5D852659-4348-42A6-A903-25C88342CEC9}" type="presParOf" srcId="{FB003CE8-C4D5-4F2D-9299-A08EA1C187F1}" destId="{44144011-9EC8-4461-8A5F-3E67352CB1CC}" srcOrd="1" destOrd="0" presId="urn:microsoft.com/office/officeart/2005/8/layout/lProcess1"/>
    <dgm:cxn modelId="{3F7F432D-0864-4A70-AC9C-1F3CA97B9E1E}" type="presParOf" srcId="{FB003CE8-C4D5-4F2D-9299-A08EA1C187F1}" destId="{535616EE-22CA-4FD2-96A7-BF8D1AA4BC82}" srcOrd="2" destOrd="0" presId="urn:microsoft.com/office/officeart/2005/8/layout/lProcess1"/>
    <dgm:cxn modelId="{716100CC-6F13-4859-8FC3-7B1DB3252F50}" type="presParOf" srcId="{535616EE-22CA-4FD2-96A7-BF8D1AA4BC82}" destId="{716AF87F-BEDE-4C95-9133-585EDB234F2E}" srcOrd="0" destOrd="0" presId="urn:microsoft.com/office/officeart/2005/8/layout/lProcess1"/>
    <dgm:cxn modelId="{27CBFFDF-B672-48D1-8B8B-4B92D6FE6114}" type="presParOf" srcId="{535616EE-22CA-4FD2-96A7-BF8D1AA4BC82}" destId="{280A564E-15D7-4326-AABD-15CB4F81B2A2}" srcOrd="1" destOrd="0" presId="urn:microsoft.com/office/officeart/2005/8/layout/lProcess1"/>
    <dgm:cxn modelId="{2F2E1D16-F753-4D1D-B08E-89257F611D72}" type="presParOf" srcId="{535616EE-22CA-4FD2-96A7-BF8D1AA4BC82}" destId="{9321B55F-CDEC-46FC-98C6-A7F2A738DFC8}" srcOrd="2" destOrd="0" presId="urn:microsoft.com/office/officeart/2005/8/layout/lProcess1"/>
    <dgm:cxn modelId="{CE9E0738-C2F2-4F01-8D80-E045ED92F8FA}" type="presParOf" srcId="{535616EE-22CA-4FD2-96A7-BF8D1AA4BC82}" destId="{BB68F17D-ADAD-4504-869C-275BB5F87FD9}" srcOrd="3" destOrd="0" presId="urn:microsoft.com/office/officeart/2005/8/layout/lProcess1"/>
    <dgm:cxn modelId="{E3A20968-7EDF-4869-804D-E8E60CBB3D31}" type="presParOf" srcId="{535616EE-22CA-4FD2-96A7-BF8D1AA4BC82}" destId="{4350D3BD-5A70-4AE4-9BB4-2931909BB525}" srcOrd="4" destOrd="0" presId="urn:microsoft.com/office/officeart/2005/8/layout/lProcess1"/>
    <dgm:cxn modelId="{37A57200-BC25-4573-96C2-722CCB3479B5}" type="presParOf" srcId="{535616EE-22CA-4FD2-96A7-BF8D1AA4BC82}" destId="{85D43BAB-BC1C-4717-9D11-B62A954DDE1E}" srcOrd="5" destOrd="0" presId="urn:microsoft.com/office/officeart/2005/8/layout/lProcess1"/>
    <dgm:cxn modelId="{969388C5-3EFC-4628-AE1B-7667C35F331B}" type="presParOf" srcId="{535616EE-22CA-4FD2-96A7-BF8D1AA4BC82}" destId="{864E00E8-4DD3-4878-8DDF-899251FF7D70}" srcOrd="6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728B16C-5398-44AC-B887-075F354C639B}" type="doc">
      <dgm:prSet loTypeId="urn:microsoft.com/office/officeart/2005/8/layout/hierarchy2" loCatId="hierarchy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046759C7-9283-4CE3-BB8E-A1A33C78CEE0}">
      <dgm:prSet phldrT="[Text]" custT="1"/>
      <dgm:spPr/>
      <dgm:t>
        <a:bodyPr/>
        <a:lstStyle/>
        <a:p>
          <a:r>
            <a:rPr lang="cs-CZ" sz="1800" dirty="0">
              <a:solidFill>
                <a:schemeClr val="tx1"/>
              </a:solidFill>
            </a:rPr>
            <a:t>Typy autority</a:t>
          </a:r>
        </a:p>
      </dgm:t>
    </dgm:pt>
    <dgm:pt modelId="{9DB88BF0-DE96-4673-9041-BAB291166B83}" type="parTrans" cxnId="{08EB033F-CBD3-44A9-A253-8A4BD6C7044B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B75F255E-2250-4581-8B48-83A9E7BAFBE2}" type="sibTrans" cxnId="{08EB033F-CBD3-44A9-A253-8A4BD6C7044B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B0797883-4A52-4D89-8C6E-EF11BE1C3662}">
      <dgm:prSet phldrT="[Text]" custT="1"/>
      <dgm:spPr/>
      <dgm:t>
        <a:bodyPr/>
        <a:lstStyle/>
        <a:p>
          <a:r>
            <a:rPr lang="cs-CZ" sz="2000" dirty="0">
              <a:solidFill>
                <a:schemeClr val="tx1"/>
              </a:solidFill>
            </a:rPr>
            <a:t>Genetické kritérium</a:t>
          </a:r>
        </a:p>
      </dgm:t>
    </dgm:pt>
    <dgm:pt modelId="{05A8DB3A-4295-4835-8824-3EB13BCB0DBC}" type="parTrans" cxnId="{86F7277B-74BA-4B6F-9D70-0BDB5D4076EE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99118EF8-DFF1-4BCE-816E-64ECD994B74D}" type="sibTrans" cxnId="{86F7277B-74BA-4B6F-9D70-0BDB5D4076EE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D201C586-4B4D-446F-AD94-73599D293BFE}">
      <dgm:prSet phldrT="[Text]" custT="1"/>
      <dgm:spPr/>
      <dgm:t>
        <a:bodyPr/>
        <a:lstStyle/>
        <a:p>
          <a:r>
            <a:rPr lang="cs-CZ" sz="2000"/>
            <a:t>Přirozená autorita</a:t>
          </a:r>
          <a:endParaRPr lang="cs-CZ" sz="2000" dirty="0"/>
        </a:p>
      </dgm:t>
    </dgm:pt>
    <dgm:pt modelId="{48AD6BAB-B790-4628-988C-495420A674DE}" type="parTrans" cxnId="{DD58D057-1699-4B1B-A44C-8EA28DAFB6C4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3BA89BE8-61B4-402D-81DC-A8AE85FBA229}" type="sibTrans" cxnId="{DD58D057-1699-4B1B-A44C-8EA28DAFB6C4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E9424DA5-A784-4C0F-94BE-BBCCF9786B1B}">
      <dgm:prSet phldrT="[Text]" custT="1"/>
      <dgm:spPr/>
      <dgm:t>
        <a:bodyPr/>
        <a:lstStyle/>
        <a:p>
          <a:r>
            <a:rPr lang="cs-CZ" sz="2000" dirty="0"/>
            <a:t>Získaná (naučená) autorita</a:t>
          </a:r>
        </a:p>
      </dgm:t>
    </dgm:pt>
    <dgm:pt modelId="{97A8E13B-10C7-423F-99FC-FCDBB63F2890}" type="parTrans" cxnId="{6DFA8515-71BD-4E27-ACDF-2602618670A5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9C39C4F5-1384-430F-8CBA-E49DC23A89D2}" type="sibTrans" cxnId="{6DFA8515-71BD-4E27-ACDF-2602618670A5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CBFAE98F-472E-4728-9D35-1147E5E221CF}">
      <dgm:prSet phldrT="[Text]" custT="1"/>
      <dgm:spPr/>
      <dgm:t>
        <a:bodyPr/>
        <a:lstStyle/>
        <a:p>
          <a:r>
            <a:rPr lang="cs-CZ" sz="1800">
              <a:solidFill>
                <a:schemeClr val="tx1"/>
              </a:solidFill>
            </a:rPr>
            <a:t>Sociální kritérium</a:t>
          </a:r>
          <a:endParaRPr lang="cs-CZ" sz="1800" dirty="0">
            <a:solidFill>
              <a:schemeClr val="tx1"/>
            </a:solidFill>
          </a:endParaRPr>
        </a:p>
      </dgm:t>
    </dgm:pt>
    <dgm:pt modelId="{FB706122-C9CA-4378-B965-9FB35556F8BE}" type="parTrans" cxnId="{7FE861CB-6004-41D6-A423-34CD65EAEDD0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C912EC73-8F92-4370-8CC6-924E2A4C0B48}" type="sibTrans" cxnId="{7FE861CB-6004-41D6-A423-34CD65EAEDD0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88C3069C-B476-4A7F-A49F-29E6355AFEEF}">
      <dgm:prSet phldrT="[Text]" custT="1"/>
      <dgm:spPr/>
      <dgm:t>
        <a:bodyPr/>
        <a:lstStyle/>
        <a:p>
          <a:r>
            <a:rPr lang="cs-CZ" sz="1800"/>
            <a:t>Sociální statut</a:t>
          </a:r>
          <a:endParaRPr lang="cs-CZ" sz="1800" dirty="0"/>
        </a:p>
      </dgm:t>
    </dgm:pt>
    <dgm:pt modelId="{D80AA419-792F-4D83-8AEA-272BBEBEFBDD}" type="parTrans" cxnId="{1E48FE79-38CF-4A83-9FF4-0EF7F254E764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F43D8952-17AE-4355-A1EC-830254223E70}" type="sibTrans" cxnId="{1E48FE79-38CF-4A83-9FF4-0EF7F254E764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B2646E27-5FF6-40FE-A5C8-9D69752D7733}">
      <dgm:prSet custT="1"/>
      <dgm:spPr/>
      <dgm:t>
        <a:bodyPr/>
        <a:lstStyle/>
        <a:p>
          <a:r>
            <a:rPr lang="cs-CZ" sz="1800"/>
            <a:t>prestiž</a:t>
          </a:r>
          <a:endParaRPr lang="cs-CZ" sz="1800" dirty="0"/>
        </a:p>
      </dgm:t>
    </dgm:pt>
    <dgm:pt modelId="{02CCF2AD-BB12-48D6-8F37-064359ABDC89}" type="parTrans" cxnId="{D1810561-C141-4E9D-BC2B-0532966A3B07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1622ED3F-C69D-497C-87EB-3077C06290A5}" type="sibTrans" cxnId="{D1810561-C141-4E9D-BC2B-0532966A3B07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42C2F7FE-2C1D-4EC7-A444-BA50C893B44A}">
      <dgm:prSet custT="1"/>
      <dgm:spPr/>
      <dgm:t>
        <a:bodyPr/>
        <a:lstStyle/>
        <a:p>
          <a:r>
            <a:rPr lang="cs-CZ" sz="1800"/>
            <a:t>Chování sociálního okolí</a:t>
          </a:r>
          <a:endParaRPr lang="cs-CZ" sz="1800" dirty="0"/>
        </a:p>
      </dgm:t>
    </dgm:pt>
    <dgm:pt modelId="{FC6364E0-18C8-4E46-859A-D47D86F3E4F5}" type="parTrans" cxnId="{BA60647E-753E-4852-963A-4C80F66B474E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F5AEBEDA-9C5D-464D-BF24-CF19484A0412}" type="sibTrans" cxnId="{BA60647E-753E-4852-963A-4C80F66B474E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4EB0543D-1158-4912-AE44-2DBF7E5CBCFA}">
      <dgm:prSet custT="1"/>
      <dgm:spPr/>
      <dgm:t>
        <a:bodyPr/>
        <a:lstStyle/>
        <a:p>
          <a:r>
            <a:rPr lang="cs-CZ" sz="1800">
              <a:solidFill>
                <a:schemeClr val="tx1"/>
              </a:solidFill>
            </a:rPr>
            <a:t>Osobní autorita</a:t>
          </a:r>
          <a:endParaRPr lang="cs-CZ" sz="1800" dirty="0">
            <a:solidFill>
              <a:schemeClr val="tx1"/>
            </a:solidFill>
          </a:endParaRPr>
        </a:p>
      </dgm:t>
    </dgm:pt>
    <dgm:pt modelId="{6A91C383-1E15-4D22-8D4F-3CD327AF9E81}" type="parTrans" cxnId="{B37EC0EB-5948-4B2D-9342-459136415D50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91DB83E7-0F64-486F-82E2-023BF472B6C1}" type="sibTrans" cxnId="{B37EC0EB-5948-4B2D-9342-459136415D50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30CDC663-DBCB-4A6F-951E-21F1C9D6743F}">
      <dgm:prSet custT="1"/>
      <dgm:spPr/>
      <dgm:t>
        <a:bodyPr/>
        <a:lstStyle/>
        <a:p>
          <a:r>
            <a:rPr lang="cs-CZ" sz="1800">
              <a:solidFill>
                <a:schemeClr val="tx1"/>
              </a:solidFill>
            </a:rPr>
            <a:t>Poziční autorita</a:t>
          </a:r>
          <a:endParaRPr lang="cs-CZ" sz="1800" dirty="0">
            <a:solidFill>
              <a:schemeClr val="tx1"/>
            </a:solidFill>
          </a:endParaRPr>
        </a:p>
      </dgm:t>
    </dgm:pt>
    <dgm:pt modelId="{E7CF1667-AD1E-4981-AC5B-33C441A89E05}" type="parTrans" cxnId="{85804209-B855-4E01-9626-F291D69B9318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5B16F815-799F-40EC-8F23-5F73BB001BA0}" type="sibTrans" cxnId="{85804209-B855-4E01-9626-F291D69B9318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6816B833-19ED-408E-A663-FC3BC73CED3F}">
      <dgm:prSet custT="1"/>
      <dgm:spPr/>
      <dgm:t>
        <a:bodyPr/>
        <a:lstStyle/>
        <a:p>
          <a:r>
            <a:rPr lang="cs-CZ" sz="1800">
              <a:solidFill>
                <a:schemeClr val="tx1"/>
              </a:solidFill>
            </a:rPr>
            <a:t>Funkční autorita</a:t>
          </a:r>
          <a:endParaRPr lang="cs-CZ" sz="1800" dirty="0">
            <a:solidFill>
              <a:schemeClr val="tx1"/>
            </a:solidFill>
          </a:endParaRPr>
        </a:p>
      </dgm:t>
    </dgm:pt>
    <dgm:pt modelId="{C607DF01-F3BE-420F-B290-A743D40BD1E6}" type="parTrans" cxnId="{2A34E4FD-1988-46A7-8EA2-ABEC51823056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08B10327-91CF-462D-A9B3-F9A8FC92FEF1}" type="sibTrans" cxnId="{2A34E4FD-1988-46A7-8EA2-ABEC51823056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26B5E7B6-2F53-40E3-9C9B-8EBFADF8311E}">
      <dgm:prSet custT="1"/>
      <dgm:spPr/>
      <dgm:t>
        <a:bodyPr/>
        <a:lstStyle/>
        <a:p>
          <a:r>
            <a:rPr lang="cs-CZ" sz="1800">
              <a:solidFill>
                <a:schemeClr val="tx1"/>
              </a:solidFill>
            </a:rPr>
            <a:t>Formální autorita</a:t>
          </a:r>
          <a:endParaRPr lang="cs-CZ" sz="1800" dirty="0">
            <a:solidFill>
              <a:schemeClr val="tx1"/>
            </a:solidFill>
          </a:endParaRPr>
        </a:p>
      </dgm:t>
    </dgm:pt>
    <dgm:pt modelId="{0CB07407-3E61-4B97-98CF-066A00818833}" type="parTrans" cxnId="{C94B7AC0-3207-40DF-80D8-D59198368BE9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26907B76-4FF6-4D2F-9539-F9672A64B981}" type="sibTrans" cxnId="{C94B7AC0-3207-40DF-80D8-D59198368BE9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EC451129-60A2-4BAA-A143-A4D1D01C01A8}">
      <dgm:prSet custT="1"/>
      <dgm:spPr/>
      <dgm:t>
        <a:bodyPr/>
        <a:lstStyle/>
        <a:p>
          <a:r>
            <a:rPr lang="cs-CZ" sz="1800">
              <a:solidFill>
                <a:schemeClr val="tx1"/>
              </a:solidFill>
            </a:rPr>
            <a:t>Neformální autorita</a:t>
          </a:r>
          <a:endParaRPr lang="cs-CZ" sz="1800" dirty="0">
            <a:solidFill>
              <a:schemeClr val="tx1"/>
            </a:solidFill>
          </a:endParaRPr>
        </a:p>
      </dgm:t>
    </dgm:pt>
    <dgm:pt modelId="{D238C830-606E-4D21-B5E2-10F76785C057}" type="parTrans" cxnId="{A92BA439-FBBC-4E9C-A2F6-33E64556BBB6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DF512B92-2D1D-4C3D-9DA2-AA6A904F6010}" type="sibTrans" cxnId="{A92BA439-FBBC-4E9C-A2F6-33E64556BBB6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DD0E2941-446C-4D36-A8C0-C3561F7DF26D}">
      <dgm:prSet custT="1"/>
      <dgm:spPr/>
      <dgm:t>
        <a:bodyPr/>
        <a:lstStyle/>
        <a:p>
          <a:r>
            <a:rPr lang="cs-CZ" sz="1800">
              <a:solidFill>
                <a:schemeClr val="tx1"/>
              </a:solidFill>
            </a:rPr>
            <a:t>Skutečná autorita</a:t>
          </a:r>
          <a:endParaRPr lang="cs-CZ" sz="1800" dirty="0">
            <a:solidFill>
              <a:schemeClr val="tx1"/>
            </a:solidFill>
          </a:endParaRPr>
        </a:p>
      </dgm:t>
    </dgm:pt>
    <dgm:pt modelId="{DC8406C8-6D8A-493B-BCEE-E699729C7838}" type="parTrans" cxnId="{2F569A34-C90C-4AE6-BA7F-30182EEC9805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6B8E0B35-B96F-4794-9E19-1B24B1E8588E}" type="sibTrans" cxnId="{2F569A34-C90C-4AE6-BA7F-30182EEC9805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70596BE1-A939-4526-BD25-D40135BD6B61}">
      <dgm:prSet custT="1"/>
      <dgm:spPr/>
      <dgm:t>
        <a:bodyPr/>
        <a:lstStyle/>
        <a:p>
          <a:r>
            <a:rPr lang="cs-CZ" sz="1800">
              <a:solidFill>
                <a:schemeClr val="tx1"/>
              </a:solidFill>
            </a:rPr>
            <a:t>Zdánlivá autorita</a:t>
          </a:r>
          <a:endParaRPr lang="cs-CZ" sz="1800" dirty="0">
            <a:solidFill>
              <a:schemeClr val="tx1"/>
            </a:solidFill>
          </a:endParaRPr>
        </a:p>
      </dgm:t>
    </dgm:pt>
    <dgm:pt modelId="{6C77C96E-532E-4301-9B16-9DABA464D76C}" type="parTrans" cxnId="{D1965751-C439-46E6-92DA-06CCE6FD5511}">
      <dgm:prSet custT="1"/>
      <dgm:spPr/>
      <dgm:t>
        <a:bodyPr/>
        <a:lstStyle/>
        <a:p>
          <a:endParaRPr lang="cs-CZ" sz="900">
            <a:solidFill>
              <a:srgbClr val="0070C0"/>
            </a:solidFill>
          </a:endParaRPr>
        </a:p>
      </dgm:t>
    </dgm:pt>
    <dgm:pt modelId="{51140C5B-CF03-40CB-9554-E70662AA4F47}" type="sibTrans" cxnId="{D1965751-C439-46E6-92DA-06CCE6FD5511}">
      <dgm:prSet/>
      <dgm:spPr/>
      <dgm:t>
        <a:bodyPr/>
        <a:lstStyle/>
        <a:p>
          <a:endParaRPr lang="cs-CZ" sz="3200">
            <a:solidFill>
              <a:srgbClr val="0070C0"/>
            </a:solidFill>
          </a:endParaRPr>
        </a:p>
      </dgm:t>
    </dgm:pt>
    <dgm:pt modelId="{1450752B-650C-404F-BC7B-3D51DDC279A8}" type="pres">
      <dgm:prSet presAssocID="{7728B16C-5398-44AC-B887-075F354C639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2257183-6344-412C-BA85-B64E2FB50828}" type="pres">
      <dgm:prSet presAssocID="{046759C7-9283-4CE3-BB8E-A1A33C78CEE0}" presName="root1" presStyleCnt="0"/>
      <dgm:spPr/>
    </dgm:pt>
    <dgm:pt modelId="{BF24D583-CE10-4580-A417-FDD0075E7FD5}" type="pres">
      <dgm:prSet presAssocID="{046759C7-9283-4CE3-BB8E-A1A33C78CEE0}" presName="LevelOneTextNode" presStyleLbl="node0" presStyleIdx="0" presStyleCnt="1" custScaleX="155349" custScaleY="209980">
        <dgm:presLayoutVars>
          <dgm:chPref val="3"/>
        </dgm:presLayoutVars>
      </dgm:prSet>
      <dgm:spPr/>
    </dgm:pt>
    <dgm:pt modelId="{10BDB599-BC30-42FA-B97B-2761F23D04EF}" type="pres">
      <dgm:prSet presAssocID="{046759C7-9283-4CE3-BB8E-A1A33C78CEE0}" presName="level2hierChild" presStyleCnt="0"/>
      <dgm:spPr/>
    </dgm:pt>
    <dgm:pt modelId="{C12FB767-883B-45E7-A43B-3286749E148B}" type="pres">
      <dgm:prSet presAssocID="{05A8DB3A-4295-4835-8824-3EB13BCB0DBC}" presName="conn2-1" presStyleLbl="parChTrans1D2" presStyleIdx="0" presStyleCnt="2"/>
      <dgm:spPr/>
    </dgm:pt>
    <dgm:pt modelId="{FC459396-1D6D-4CC5-8E95-55EAA36E40BC}" type="pres">
      <dgm:prSet presAssocID="{05A8DB3A-4295-4835-8824-3EB13BCB0DBC}" presName="connTx" presStyleLbl="parChTrans1D2" presStyleIdx="0" presStyleCnt="2"/>
      <dgm:spPr/>
    </dgm:pt>
    <dgm:pt modelId="{D39306B7-3A21-46CC-ABD9-181C886121A2}" type="pres">
      <dgm:prSet presAssocID="{B0797883-4A52-4D89-8C6E-EF11BE1C3662}" presName="root2" presStyleCnt="0"/>
      <dgm:spPr/>
    </dgm:pt>
    <dgm:pt modelId="{992B76EE-A588-4945-8F6C-4F2ACECEA05B}" type="pres">
      <dgm:prSet presAssocID="{B0797883-4A52-4D89-8C6E-EF11BE1C3662}" presName="LevelTwoTextNode" presStyleLbl="node2" presStyleIdx="0" presStyleCnt="2" custScaleX="209614" custScaleY="206215">
        <dgm:presLayoutVars>
          <dgm:chPref val="3"/>
        </dgm:presLayoutVars>
      </dgm:prSet>
      <dgm:spPr/>
    </dgm:pt>
    <dgm:pt modelId="{70CF36B2-17F6-4D04-89FC-90ADB78AAFE9}" type="pres">
      <dgm:prSet presAssocID="{B0797883-4A52-4D89-8C6E-EF11BE1C3662}" presName="level3hierChild" presStyleCnt="0"/>
      <dgm:spPr/>
    </dgm:pt>
    <dgm:pt modelId="{6F5A94B0-1702-4792-9B94-5A3A40599AB9}" type="pres">
      <dgm:prSet presAssocID="{48AD6BAB-B790-4628-988C-495420A674DE}" presName="conn2-1" presStyleLbl="parChTrans1D3" presStyleIdx="0" presStyleCnt="5"/>
      <dgm:spPr/>
    </dgm:pt>
    <dgm:pt modelId="{B82B8601-5B9F-494E-A17B-CD8B8BB3D6D0}" type="pres">
      <dgm:prSet presAssocID="{48AD6BAB-B790-4628-988C-495420A674DE}" presName="connTx" presStyleLbl="parChTrans1D3" presStyleIdx="0" presStyleCnt="5"/>
      <dgm:spPr/>
    </dgm:pt>
    <dgm:pt modelId="{6DE9B3A9-5678-465C-8F0F-111D57B6DFB8}" type="pres">
      <dgm:prSet presAssocID="{D201C586-4B4D-446F-AD94-73599D293BFE}" presName="root2" presStyleCnt="0"/>
      <dgm:spPr/>
    </dgm:pt>
    <dgm:pt modelId="{D41920BE-8C50-4810-8BD4-F0ADFD75A6AA}" type="pres">
      <dgm:prSet presAssocID="{D201C586-4B4D-446F-AD94-73599D293BFE}" presName="LevelTwoTextNode" presStyleLbl="node3" presStyleIdx="0" presStyleCnt="5" custScaleX="286463" custScaleY="179907">
        <dgm:presLayoutVars>
          <dgm:chPref val="3"/>
        </dgm:presLayoutVars>
      </dgm:prSet>
      <dgm:spPr/>
    </dgm:pt>
    <dgm:pt modelId="{A5859F7A-56AE-4A0B-910F-99C85DE792EE}" type="pres">
      <dgm:prSet presAssocID="{D201C586-4B4D-446F-AD94-73599D293BFE}" presName="level3hierChild" presStyleCnt="0"/>
      <dgm:spPr/>
    </dgm:pt>
    <dgm:pt modelId="{FAD80408-1688-4847-99C3-DBECD75FA0AD}" type="pres">
      <dgm:prSet presAssocID="{97A8E13B-10C7-423F-99FC-FCDBB63F2890}" presName="conn2-1" presStyleLbl="parChTrans1D3" presStyleIdx="1" presStyleCnt="5"/>
      <dgm:spPr/>
    </dgm:pt>
    <dgm:pt modelId="{A2A39A1B-FE5A-40AC-87A3-803853D501B9}" type="pres">
      <dgm:prSet presAssocID="{97A8E13B-10C7-423F-99FC-FCDBB63F2890}" presName="connTx" presStyleLbl="parChTrans1D3" presStyleIdx="1" presStyleCnt="5"/>
      <dgm:spPr/>
    </dgm:pt>
    <dgm:pt modelId="{FBB1E25E-15C9-4BD1-85D8-61055CDCE6F7}" type="pres">
      <dgm:prSet presAssocID="{E9424DA5-A784-4C0F-94BE-BBCCF9786B1B}" presName="root2" presStyleCnt="0"/>
      <dgm:spPr/>
    </dgm:pt>
    <dgm:pt modelId="{BA51B8E5-02E0-4D16-B7A1-1A56310CF02C}" type="pres">
      <dgm:prSet presAssocID="{E9424DA5-A784-4C0F-94BE-BBCCF9786B1B}" presName="LevelTwoTextNode" presStyleLbl="node3" presStyleIdx="1" presStyleCnt="5" custScaleX="286463" custScaleY="179907">
        <dgm:presLayoutVars>
          <dgm:chPref val="3"/>
        </dgm:presLayoutVars>
      </dgm:prSet>
      <dgm:spPr/>
    </dgm:pt>
    <dgm:pt modelId="{084C70BA-D5AC-4ECE-8A43-F3773F227FB0}" type="pres">
      <dgm:prSet presAssocID="{E9424DA5-A784-4C0F-94BE-BBCCF9786B1B}" presName="level3hierChild" presStyleCnt="0"/>
      <dgm:spPr/>
    </dgm:pt>
    <dgm:pt modelId="{DC0D5300-BE72-4BCA-AF09-B5FB7FB4C2AD}" type="pres">
      <dgm:prSet presAssocID="{FB706122-C9CA-4378-B965-9FB35556F8BE}" presName="conn2-1" presStyleLbl="parChTrans1D2" presStyleIdx="1" presStyleCnt="2"/>
      <dgm:spPr/>
    </dgm:pt>
    <dgm:pt modelId="{BDDB6925-355E-4385-8101-397FBB2FC05E}" type="pres">
      <dgm:prSet presAssocID="{FB706122-C9CA-4378-B965-9FB35556F8BE}" presName="connTx" presStyleLbl="parChTrans1D2" presStyleIdx="1" presStyleCnt="2"/>
      <dgm:spPr/>
    </dgm:pt>
    <dgm:pt modelId="{56F99018-6B1C-41E9-B121-347354F232DB}" type="pres">
      <dgm:prSet presAssocID="{CBFAE98F-472E-4728-9D35-1147E5E221CF}" presName="root2" presStyleCnt="0"/>
      <dgm:spPr/>
    </dgm:pt>
    <dgm:pt modelId="{BA8024F3-D81E-419E-868F-E7DE3682B6C9}" type="pres">
      <dgm:prSet presAssocID="{CBFAE98F-472E-4728-9D35-1147E5E221CF}" presName="LevelTwoTextNode" presStyleLbl="node2" presStyleIdx="1" presStyleCnt="2" custScaleX="209614" custScaleY="206215">
        <dgm:presLayoutVars>
          <dgm:chPref val="3"/>
        </dgm:presLayoutVars>
      </dgm:prSet>
      <dgm:spPr/>
    </dgm:pt>
    <dgm:pt modelId="{EDF51AB0-C691-4B63-8992-80A1EDDF2488}" type="pres">
      <dgm:prSet presAssocID="{CBFAE98F-472E-4728-9D35-1147E5E221CF}" presName="level3hierChild" presStyleCnt="0"/>
      <dgm:spPr/>
    </dgm:pt>
    <dgm:pt modelId="{A3250A54-B46D-467F-AEC6-24302DBD6B8B}" type="pres">
      <dgm:prSet presAssocID="{D80AA419-792F-4D83-8AEA-272BBEBEFBDD}" presName="conn2-1" presStyleLbl="parChTrans1D3" presStyleIdx="2" presStyleCnt="5"/>
      <dgm:spPr/>
    </dgm:pt>
    <dgm:pt modelId="{791AC988-36AA-4BE8-8A29-0694F7FD1A6F}" type="pres">
      <dgm:prSet presAssocID="{D80AA419-792F-4D83-8AEA-272BBEBEFBDD}" presName="connTx" presStyleLbl="parChTrans1D3" presStyleIdx="2" presStyleCnt="5"/>
      <dgm:spPr/>
    </dgm:pt>
    <dgm:pt modelId="{E74BE260-746C-461C-B4CC-3DDE79818616}" type="pres">
      <dgm:prSet presAssocID="{88C3069C-B476-4A7F-A49F-29E6355AFEEF}" presName="root2" presStyleCnt="0"/>
      <dgm:spPr/>
    </dgm:pt>
    <dgm:pt modelId="{41B5D387-1213-45D4-A7B9-7554704CAE30}" type="pres">
      <dgm:prSet presAssocID="{88C3069C-B476-4A7F-A49F-29E6355AFEEF}" presName="LevelTwoTextNode" presStyleLbl="node3" presStyleIdx="2" presStyleCnt="5" custScaleX="245288" custScaleY="179907">
        <dgm:presLayoutVars>
          <dgm:chPref val="3"/>
        </dgm:presLayoutVars>
      </dgm:prSet>
      <dgm:spPr/>
    </dgm:pt>
    <dgm:pt modelId="{185445CC-EDAE-4A3E-95D1-84DC3A4252CB}" type="pres">
      <dgm:prSet presAssocID="{88C3069C-B476-4A7F-A49F-29E6355AFEEF}" presName="level3hierChild" presStyleCnt="0"/>
      <dgm:spPr/>
    </dgm:pt>
    <dgm:pt modelId="{60F76863-CFC2-42BF-91C5-F95CCBF2EF3C}" type="pres">
      <dgm:prSet presAssocID="{6A91C383-1E15-4D22-8D4F-3CD327AF9E81}" presName="conn2-1" presStyleLbl="parChTrans1D4" presStyleIdx="0" presStyleCnt="7"/>
      <dgm:spPr/>
    </dgm:pt>
    <dgm:pt modelId="{0497214D-87C4-4912-BF94-7FB0AEC8C103}" type="pres">
      <dgm:prSet presAssocID="{6A91C383-1E15-4D22-8D4F-3CD327AF9E81}" presName="connTx" presStyleLbl="parChTrans1D4" presStyleIdx="0" presStyleCnt="7"/>
      <dgm:spPr/>
    </dgm:pt>
    <dgm:pt modelId="{4F650A5D-3F74-48C9-AE57-C7F5B988BD22}" type="pres">
      <dgm:prSet presAssocID="{4EB0543D-1158-4912-AE44-2DBF7E5CBCFA}" presName="root2" presStyleCnt="0"/>
      <dgm:spPr/>
    </dgm:pt>
    <dgm:pt modelId="{A9993131-0F05-468B-AFB9-76F3165091DC}" type="pres">
      <dgm:prSet presAssocID="{4EB0543D-1158-4912-AE44-2DBF7E5CBCFA}" presName="LevelTwoTextNode" presStyleLbl="node4" presStyleIdx="0" presStyleCnt="7" custScaleX="268182" custLinFactNeighborX="26817" custLinFactNeighborY="-63485">
        <dgm:presLayoutVars>
          <dgm:chPref val="3"/>
        </dgm:presLayoutVars>
      </dgm:prSet>
      <dgm:spPr/>
    </dgm:pt>
    <dgm:pt modelId="{C09AD665-8E0A-4F62-AF52-C38BBD084ACA}" type="pres">
      <dgm:prSet presAssocID="{4EB0543D-1158-4912-AE44-2DBF7E5CBCFA}" presName="level3hierChild" presStyleCnt="0"/>
      <dgm:spPr/>
    </dgm:pt>
    <dgm:pt modelId="{FE54274A-F12B-418B-AB2F-C29016926DEB}" type="pres">
      <dgm:prSet presAssocID="{E7CF1667-AD1E-4981-AC5B-33C441A89E05}" presName="conn2-1" presStyleLbl="parChTrans1D4" presStyleIdx="1" presStyleCnt="7"/>
      <dgm:spPr/>
    </dgm:pt>
    <dgm:pt modelId="{ED2A2C6B-9E09-4A5B-AF37-BBBFCEA6F5A8}" type="pres">
      <dgm:prSet presAssocID="{E7CF1667-AD1E-4981-AC5B-33C441A89E05}" presName="connTx" presStyleLbl="parChTrans1D4" presStyleIdx="1" presStyleCnt="7"/>
      <dgm:spPr/>
    </dgm:pt>
    <dgm:pt modelId="{19F7456D-1EA8-4568-AC8C-0D0402BF2C9E}" type="pres">
      <dgm:prSet presAssocID="{30CDC663-DBCB-4A6F-951E-21F1C9D6743F}" presName="root2" presStyleCnt="0"/>
      <dgm:spPr/>
    </dgm:pt>
    <dgm:pt modelId="{0E9B8DEC-FD7D-439A-BDEC-33DFDC351257}" type="pres">
      <dgm:prSet presAssocID="{30CDC663-DBCB-4A6F-951E-21F1C9D6743F}" presName="LevelTwoTextNode" presStyleLbl="node4" presStyleIdx="1" presStyleCnt="7" custScaleX="268182" custLinFactNeighborX="26817" custLinFactNeighborY="-63485">
        <dgm:presLayoutVars>
          <dgm:chPref val="3"/>
        </dgm:presLayoutVars>
      </dgm:prSet>
      <dgm:spPr/>
    </dgm:pt>
    <dgm:pt modelId="{2675F22B-DB73-4799-862B-D88E36F09C82}" type="pres">
      <dgm:prSet presAssocID="{30CDC663-DBCB-4A6F-951E-21F1C9D6743F}" presName="level3hierChild" presStyleCnt="0"/>
      <dgm:spPr/>
    </dgm:pt>
    <dgm:pt modelId="{A515792E-C55B-4359-B5BB-E570BC20514A}" type="pres">
      <dgm:prSet presAssocID="{C607DF01-F3BE-420F-B290-A743D40BD1E6}" presName="conn2-1" presStyleLbl="parChTrans1D4" presStyleIdx="2" presStyleCnt="7"/>
      <dgm:spPr/>
    </dgm:pt>
    <dgm:pt modelId="{C44BA5DC-2310-4252-9FED-438761EB3A0F}" type="pres">
      <dgm:prSet presAssocID="{C607DF01-F3BE-420F-B290-A743D40BD1E6}" presName="connTx" presStyleLbl="parChTrans1D4" presStyleIdx="2" presStyleCnt="7"/>
      <dgm:spPr/>
    </dgm:pt>
    <dgm:pt modelId="{344CE76E-3FE4-492B-B6C4-1D212FAFCCB5}" type="pres">
      <dgm:prSet presAssocID="{6816B833-19ED-408E-A663-FC3BC73CED3F}" presName="root2" presStyleCnt="0"/>
      <dgm:spPr/>
    </dgm:pt>
    <dgm:pt modelId="{FFA9BF96-BC42-408D-A89A-735C0CA64040}" type="pres">
      <dgm:prSet presAssocID="{6816B833-19ED-408E-A663-FC3BC73CED3F}" presName="LevelTwoTextNode" presStyleLbl="node4" presStyleIdx="2" presStyleCnt="7" custScaleX="268182" custLinFactNeighborX="26817" custLinFactNeighborY="-63485">
        <dgm:presLayoutVars>
          <dgm:chPref val="3"/>
        </dgm:presLayoutVars>
      </dgm:prSet>
      <dgm:spPr/>
    </dgm:pt>
    <dgm:pt modelId="{599117A9-FC56-4511-9229-F5365E6C8055}" type="pres">
      <dgm:prSet presAssocID="{6816B833-19ED-408E-A663-FC3BC73CED3F}" presName="level3hierChild" presStyleCnt="0"/>
      <dgm:spPr/>
    </dgm:pt>
    <dgm:pt modelId="{C6D33D84-35D6-4CB6-AC6C-41B151709CB9}" type="pres">
      <dgm:prSet presAssocID="{02CCF2AD-BB12-48D6-8F37-064359ABDC89}" presName="conn2-1" presStyleLbl="parChTrans1D3" presStyleIdx="3" presStyleCnt="5"/>
      <dgm:spPr/>
    </dgm:pt>
    <dgm:pt modelId="{DD0AD33C-80F1-4149-A333-1930FA3BAEED}" type="pres">
      <dgm:prSet presAssocID="{02CCF2AD-BB12-48D6-8F37-064359ABDC89}" presName="connTx" presStyleLbl="parChTrans1D3" presStyleIdx="3" presStyleCnt="5"/>
      <dgm:spPr/>
    </dgm:pt>
    <dgm:pt modelId="{0B29DEC4-3F82-43F4-94FA-2597A8CDDB7A}" type="pres">
      <dgm:prSet presAssocID="{B2646E27-5FF6-40FE-A5C8-9D69752D7733}" presName="root2" presStyleCnt="0"/>
      <dgm:spPr/>
    </dgm:pt>
    <dgm:pt modelId="{B9A6C38F-E13D-4113-8C9C-DE5045A444C7}" type="pres">
      <dgm:prSet presAssocID="{B2646E27-5FF6-40FE-A5C8-9D69752D7733}" presName="LevelTwoTextNode" presStyleLbl="node3" presStyleIdx="3" presStyleCnt="5" custScaleX="245288" custScaleY="179907">
        <dgm:presLayoutVars>
          <dgm:chPref val="3"/>
        </dgm:presLayoutVars>
      </dgm:prSet>
      <dgm:spPr/>
    </dgm:pt>
    <dgm:pt modelId="{7E36A093-E7FF-4664-8F54-CD52DF3514C8}" type="pres">
      <dgm:prSet presAssocID="{B2646E27-5FF6-40FE-A5C8-9D69752D7733}" presName="level3hierChild" presStyleCnt="0"/>
      <dgm:spPr/>
    </dgm:pt>
    <dgm:pt modelId="{4AC91E21-EC59-4FF0-B510-C6E5BBA589D0}" type="pres">
      <dgm:prSet presAssocID="{0CB07407-3E61-4B97-98CF-066A00818833}" presName="conn2-1" presStyleLbl="parChTrans1D4" presStyleIdx="3" presStyleCnt="7"/>
      <dgm:spPr/>
    </dgm:pt>
    <dgm:pt modelId="{829462A1-DF97-4FCA-AE4F-8FB8135DABFD}" type="pres">
      <dgm:prSet presAssocID="{0CB07407-3E61-4B97-98CF-066A00818833}" presName="connTx" presStyleLbl="parChTrans1D4" presStyleIdx="3" presStyleCnt="7"/>
      <dgm:spPr/>
    </dgm:pt>
    <dgm:pt modelId="{65DE0F66-10A6-4A5A-B5C3-B7707A65F0CD}" type="pres">
      <dgm:prSet presAssocID="{26B5E7B6-2F53-40E3-9C9B-8EBFADF8311E}" presName="root2" presStyleCnt="0"/>
      <dgm:spPr/>
    </dgm:pt>
    <dgm:pt modelId="{B22F3DA5-BCF8-49C5-BC80-132CE9C0D53D}" type="pres">
      <dgm:prSet presAssocID="{26B5E7B6-2F53-40E3-9C9B-8EBFADF8311E}" presName="LevelTwoTextNode" presStyleLbl="node4" presStyleIdx="3" presStyleCnt="7" custScaleX="268182" custLinFactNeighborX="29290" custLinFactNeighborY="-14506">
        <dgm:presLayoutVars>
          <dgm:chPref val="3"/>
        </dgm:presLayoutVars>
      </dgm:prSet>
      <dgm:spPr/>
    </dgm:pt>
    <dgm:pt modelId="{9DE5A1BC-98DA-4142-BE46-850768B03D8C}" type="pres">
      <dgm:prSet presAssocID="{26B5E7B6-2F53-40E3-9C9B-8EBFADF8311E}" presName="level3hierChild" presStyleCnt="0"/>
      <dgm:spPr/>
    </dgm:pt>
    <dgm:pt modelId="{1FCB553A-A486-49AC-866E-4A4647713356}" type="pres">
      <dgm:prSet presAssocID="{D238C830-606E-4D21-B5E2-10F76785C057}" presName="conn2-1" presStyleLbl="parChTrans1D4" presStyleIdx="4" presStyleCnt="7"/>
      <dgm:spPr/>
    </dgm:pt>
    <dgm:pt modelId="{F5C78BE1-AA71-4C95-AB6D-A95CCDDFE678}" type="pres">
      <dgm:prSet presAssocID="{D238C830-606E-4D21-B5E2-10F76785C057}" presName="connTx" presStyleLbl="parChTrans1D4" presStyleIdx="4" presStyleCnt="7"/>
      <dgm:spPr/>
    </dgm:pt>
    <dgm:pt modelId="{0D6D8471-1CF7-4C97-B390-B74207497AE0}" type="pres">
      <dgm:prSet presAssocID="{EC451129-60A2-4BAA-A143-A4D1D01C01A8}" presName="root2" presStyleCnt="0"/>
      <dgm:spPr/>
    </dgm:pt>
    <dgm:pt modelId="{6CB33911-A936-4ABA-BB30-ECB26F265011}" type="pres">
      <dgm:prSet presAssocID="{EC451129-60A2-4BAA-A143-A4D1D01C01A8}" presName="LevelTwoTextNode" presStyleLbl="node4" presStyleIdx="4" presStyleCnt="7" custScaleX="268182" custLinFactNeighborX="29290" custLinFactNeighborY="-14506">
        <dgm:presLayoutVars>
          <dgm:chPref val="3"/>
        </dgm:presLayoutVars>
      </dgm:prSet>
      <dgm:spPr/>
    </dgm:pt>
    <dgm:pt modelId="{AE49347D-7F24-4BCF-9A2A-6DF475931091}" type="pres">
      <dgm:prSet presAssocID="{EC451129-60A2-4BAA-A143-A4D1D01C01A8}" presName="level3hierChild" presStyleCnt="0"/>
      <dgm:spPr/>
    </dgm:pt>
    <dgm:pt modelId="{A0508AC8-1F54-4BB8-B14A-E7F04FDEBDA4}" type="pres">
      <dgm:prSet presAssocID="{FC6364E0-18C8-4E46-859A-D47D86F3E4F5}" presName="conn2-1" presStyleLbl="parChTrans1D3" presStyleIdx="4" presStyleCnt="5"/>
      <dgm:spPr/>
    </dgm:pt>
    <dgm:pt modelId="{393D2E65-2ABB-40F5-BA78-F47695D29500}" type="pres">
      <dgm:prSet presAssocID="{FC6364E0-18C8-4E46-859A-D47D86F3E4F5}" presName="connTx" presStyleLbl="parChTrans1D3" presStyleIdx="4" presStyleCnt="5"/>
      <dgm:spPr/>
    </dgm:pt>
    <dgm:pt modelId="{89FF9E50-24B3-436A-AD08-9C5ADE9FB793}" type="pres">
      <dgm:prSet presAssocID="{42C2F7FE-2C1D-4EC7-A444-BA50C893B44A}" presName="root2" presStyleCnt="0"/>
      <dgm:spPr/>
    </dgm:pt>
    <dgm:pt modelId="{69571442-911E-4BD6-B98D-EF2F1C134468}" type="pres">
      <dgm:prSet presAssocID="{42C2F7FE-2C1D-4EC7-A444-BA50C893B44A}" presName="LevelTwoTextNode" presStyleLbl="node3" presStyleIdx="4" presStyleCnt="5" custScaleX="245288" custScaleY="179907" custLinFactNeighborX="1348" custLinFactNeighborY="44684">
        <dgm:presLayoutVars>
          <dgm:chPref val="3"/>
        </dgm:presLayoutVars>
      </dgm:prSet>
      <dgm:spPr/>
    </dgm:pt>
    <dgm:pt modelId="{32F52AA5-71D3-4C07-81B7-7A4B43145C00}" type="pres">
      <dgm:prSet presAssocID="{42C2F7FE-2C1D-4EC7-A444-BA50C893B44A}" presName="level3hierChild" presStyleCnt="0"/>
      <dgm:spPr/>
    </dgm:pt>
    <dgm:pt modelId="{EC460D6C-430D-41EA-8610-91D8B08420FD}" type="pres">
      <dgm:prSet presAssocID="{DC8406C8-6D8A-493B-BCEE-E699729C7838}" presName="conn2-1" presStyleLbl="parChTrans1D4" presStyleIdx="5" presStyleCnt="7"/>
      <dgm:spPr/>
    </dgm:pt>
    <dgm:pt modelId="{4B15C5AA-EECA-4B18-B930-FDF92CAEB90F}" type="pres">
      <dgm:prSet presAssocID="{DC8406C8-6D8A-493B-BCEE-E699729C7838}" presName="connTx" presStyleLbl="parChTrans1D4" presStyleIdx="5" presStyleCnt="7"/>
      <dgm:spPr/>
    </dgm:pt>
    <dgm:pt modelId="{B73B2791-E032-4A75-90AE-9638D369682C}" type="pres">
      <dgm:prSet presAssocID="{DD0E2941-446C-4D36-A8C0-C3561F7DF26D}" presName="root2" presStyleCnt="0"/>
      <dgm:spPr/>
    </dgm:pt>
    <dgm:pt modelId="{53B85244-A92F-4651-A568-79516D400BA1}" type="pres">
      <dgm:prSet presAssocID="{DD0E2941-446C-4D36-A8C0-C3561F7DF26D}" presName="LevelTwoTextNode" presStyleLbl="node4" presStyleIdx="5" presStyleCnt="7" custScaleX="268182" custLinFactNeighborX="33493" custLinFactNeighborY="-13386">
        <dgm:presLayoutVars>
          <dgm:chPref val="3"/>
        </dgm:presLayoutVars>
      </dgm:prSet>
      <dgm:spPr/>
    </dgm:pt>
    <dgm:pt modelId="{8407F375-A75A-44B3-9D7A-8834219EFDC2}" type="pres">
      <dgm:prSet presAssocID="{DD0E2941-446C-4D36-A8C0-C3561F7DF26D}" presName="level3hierChild" presStyleCnt="0"/>
      <dgm:spPr/>
    </dgm:pt>
    <dgm:pt modelId="{900CB32A-5FEE-473A-B8CE-A6CD5A9269CD}" type="pres">
      <dgm:prSet presAssocID="{6C77C96E-532E-4301-9B16-9DABA464D76C}" presName="conn2-1" presStyleLbl="parChTrans1D4" presStyleIdx="6" presStyleCnt="7"/>
      <dgm:spPr/>
    </dgm:pt>
    <dgm:pt modelId="{9C873BFE-DF7D-4A25-B89E-8FE38291089C}" type="pres">
      <dgm:prSet presAssocID="{6C77C96E-532E-4301-9B16-9DABA464D76C}" presName="connTx" presStyleLbl="parChTrans1D4" presStyleIdx="6" presStyleCnt="7"/>
      <dgm:spPr/>
    </dgm:pt>
    <dgm:pt modelId="{9520DBC0-674A-450C-B4CF-20E431685CA3}" type="pres">
      <dgm:prSet presAssocID="{70596BE1-A939-4526-BD25-D40135BD6B61}" presName="root2" presStyleCnt="0"/>
      <dgm:spPr/>
    </dgm:pt>
    <dgm:pt modelId="{038C721D-6463-47BA-9FBA-17F91C4F9884}" type="pres">
      <dgm:prSet presAssocID="{70596BE1-A939-4526-BD25-D40135BD6B61}" presName="LevelTwoTextNode" presStyleLbl="node4" presStyleIdx="6" presStyleCnt="7" custScaleX="268182" custLinFactNeighborX="33493" custLinFactNeighborY="-12816">
        <dgm:presLayoutVars>
          <dgm:chPref val="3"/>
        </dgm:presLayoutVars>
      </dgm:prSet>
      <dgm:spPr/>
    </dgm:pt>
    <dgm:pt modelId="{1F299C15-9869-446D-B026-3347FD0F28D0}" type="pres">
      <dgm:prSet presAssocID="{70596BE1-A939-4526-BD25-D40135BD6B61}" presName="level3hierChild" presStyleCnt="0"/>
      <dgm:spPr/>
    </dgm:pt>
  </dgm:ptLst>
  <dgm:cxnLst>
    <dgm:cxn modelId="{4FF4194E-5F5A-46D4-90D9-EFDF17D81F91}" type="presOf" srcId="{05A8DB3A-4295-4835-8824-3EB13BCB0DBC}" destId="{FC459396-1D6D-4CC5-8E95-55EAA36E40BC}" srcOrd="1" destOrd="0" presId="urn:microsoft.com/office/officeart/2005/8/layout/hierarchy2"/>
    <dgm:cxn modelId="{A92BA439-FBBC-4E9C-A2F6-33E64556BBB6}" srcId="{B2646E27-5FF6-40FE-A5C8-9D69752D7733}" destId="{EC451129-60A2-4BAA-A143-A4D1D01C01A8}" srcOrd="1" destOrd="0" parTransId="{D238C830-606E-4D21-B5E2-10F76785C057}" sibTransId="{DF512B92-2D1D-4C3D-9DA2-AA6A904F6010}"/>
    <dgm:cxn modelId="{E729633C-9038-4BAE-8654-75B89CEF9CE3}" type="presOf" srcId="{C607DF01-F3BE-420F-B290-A743D40BD1E6}" destId="{A515792E-C55B-4359-B5BB-E570BC20514A}" srcOrd="0" destOrd="0" presId="urn:microsoft.com/office/officeart/2005/8/layout/hierarchy2"/>
    <dgm:cxn modelId="{307F8188-C8EC-4F26-978D-4B4E16E7DDBD}" type="presOf" srcId="{6C77C96E-532E-4301-9B16-9DABA464D76C}" destId="{900CB32A-5FEE-473A-B8CE-A6CD5A9269CD}" srcOrd="0" destOrd="0" presId="urn:microsoft.com/office/officeart/2005/8/layout/hierarchy2"/>
    <dgm:cxn modelId="{CB0376FA-C601-483D-9C23-EF26C4610DEC}" type="presOf" srcId="{E9424DA5-A784-4C0F-94BE-BBCCF9786B1B}" destId="{BA51B8E5-02E0-4D16-B7A1-1A56310CF02C}" srcOrd="0" destOrd="0" presId="urn:microsoft.com/office/officeart/2005/8/layout/hierarchy2"/>
    <dgm:cxn modelId="{2E383094-9D6E-4FF4-8CF9-3C923EE2C14C}" type="presOf" srcId="{D238C830-606E-4D21-B5E2-10F76785C057}" destId="{F5C78BE1-AA71-4C95-AB6D-A95CCDDFE678}" srcOrd="1" destOrd="0" presId="urn:microsoft.com/office/officeart/2005/8/layout/hierarchy2"/>
    <dgm:cxn modelId="{A11E2508-FE71-4984-9B2D-37D6D16BEFD0}" type="presOf" srcId="{FB706122-C9CA-4378-B965-9FB35556F8BE}" destId="{DC0D5300-BE72-4BCA-AF09-B5FB7FB4C2AD}" srcOrd="0" destOrd="0" presId="urn:microsoft.com/office/officeart/2005/8/layout/hierarchy2"/>
    <dgm:cxn modelId="{1E48FE79-38CF-4A83-9FF4-0EF7F254E764}" srcId="{CBFAE98F-472E-4728-9D35-1147E5E221CF}" destId="{88C3069C-B476-4A7F-A49F-29E6355AFEEF}" srcOrd="0" destOrd="0" parTransId="{D80AA419-792F-4D83-8AEA-272BBEBEFBDD}" sibTransId="{F43D8952-17AE-4355-A1EC-830254223E70}"/>
    <dgm:cxn modelId="{C4F34825-3129-441A-900F-626FABF968BA}" type="presOf" srcId="{E7CF1667-AD1E-4981-AC5B-33C441A89E05}" destId="{ED2A2C6B-9E09-4A5B-AF37-BBBFCEA6F5A8}" srcOrd="1" destOrd="0" presId="urn:microsoft.com/office/officeart/2005/8/layout/hierarchy2"/>
    <dgm:cxn modelId="{738832F4-442E-4952-8DDF-AE735B8AE4B8}" type="presOf" srcId="{6A91C383-1E15-4D22-8D4F-3CD327AF9E81}" destId="{0497214D-87C4-4912-BF94-7FB0AEC8C103}" srcOrd="1" destOrd="0" presId="urn:microsoft.com/office/officeart/2005/8/layout/hierarchy2"/>
    <dgm:cxn modelId="{CCA780B6-6F1F-4678-BD56-5597C5E7A7C7}" type="presOf" srcId="{E7CF1667-AD1E-4981-AC5B-33C441A89E05}" destId="{FE54274A-F12B-418B-AB2F-C29016926DEB}" srcOrd="0" destOrd="0" presId="urn:microsoft.com/office/officeart/2005/8/layout/hierarchy2"/>
    <dgm:cxn modelId="{FC8292D9-C49C-4168-B22F-868FC8A0F5E5}" type="presOf" srcId="{D238C830-606E-4D21-B5E2-10F76785C057}" destId="{1FCB553A-A486-49AC-866E-4A4647713356}" srcOrd="0" destOrd="0" presId="urn:microsoft.com/office/officeart/2005/8/layout/hierarchy2"/>
    <dgm:cxn modelId="{952D383D-C85C-44EE-B801-A93E24ADE68A}" type="presOf" srcId="{02CCF2AD-BB12-48D6-8F37-064359ABDC89}" destId="{C6D33D84-35D6-4CB6-AC6C-41B151709CB9}" srcOrd="0" destOrd="0" presId="urn:microsoft.com/office/officeart/2005/8/layout/hierarchy2"/>
    <dgm:cxn modelId="{C5F732AF-5499-4C81-99A6-32B2F8F8FD41}" type="presOf" srcId="{70596BE1-A939-4526-BD25-D40135BD6B61}" destId="{038C721D-6463-47BA-9FBA-17F91C4F9884}" srcOrd="0" destOrd="0" presId="urn:microsoft.com/office/officeart/2005/8/layout/hierarchy2"/>
    <dgm:cxn modelId="{8A9107DF-050F-4AE9-8EE3-50E91CF50842}" type="presOf" srcId="{0CB07407-3E61-4B97-98CF-066A00818833}" destId="{829462A1-DF97-4FCA-AE4F-8FB8135DABFD}" srcOrd="1" destOrd="0" presId="urn:microsoft.com/office/officeart/2005/8/layout/hierarchy2"/>
    <dgm:cxn modelId="{279F6ECD-06CF-4FE4-8AF8-D6089D500D97}" type="presOf" srcId="{0CB07407-3E61-4B97-98CF-066A00818833}" destId="{4AC91E21-EC59-4FF0-B510-C6E5BBA589D0}" srcOrd="0" destOrd="0" presId="urn:microsoft.com/office/officeart/2005/8/layout/hierarchy2"/>
    <dgm:cxn modelId="{7ABA08E7-651E-496E-A9BC-918203443D18}" type="presOf" srcId="{CBFAE98F-472E-4728-9D35-1147E5E221CF}" destId="{BA8024F3-D81E-419E-868F-E7DE3682B6C9}" srcOrd="0" destOrd="0" presId="urn:microsoft.com/office/officeart/2005/8/layout/hierarchy2"/>
    <dgm:cxn modelId="{14BADBFD-AA22-4841-B5DC-DF5338794910}" type="presOf" srcId="{48AD6BAB-B790-4628-988C-495420A674DE}" destId="{6F5A94B0-1702-4792-9B94-5A3A40599AB9}" srcOrd="0" destOrd="0" presId="urn:microsoft.com/office/officeart/2005/8/layout/hierarchy2"/>
    <dgm:cxn modelId="{0DD8506B-9F3F-4925-9ACF-3997C5BACF7A}" type="presOf" srcId="{D201C586-4B4D-446F-AD94-73599D293BFE}" destId="{D41920BE-8C50-4810-8BD4-F0ADFD75A6AA}" srcOrd="0" destOrd="0" presId="urn:microsoft.com/office/officeart/2005/8/layout/hierarchy2"/>
    <dgm:cxn modelId="{2A34E4FD-1988-46A7-8EA2-ABEC51823056}" srcId="{88C3069C-B476-4A7F-A49F-29E6355AFEEF}" destId="{6816B833-19ED-408E-A663-FC3BC73CED3F}" srcOrd="2" destOrd="0" parTransId="{C607DF01-F3BE-420F-B290-A743D40BD1E6}" sibTransId="{08B10327-91CF-462D-A9B3-F9A8FC92FEF1}"/>
    <dgm:cxn modelId="{BA60647E-753E-4852-963A-4C80F66B474E}" srcId="{CBFAE98F-472E-4728-9D35-1147E5E221CF}" destId="{42C2F7FE-2C1D-4EC7-A444-BA50C893B44A}" srcOrd="2" destOrd="0" parTransId="{FC6364E0-18C8-4E46-859A-D47D86F3E4F5}" sibTransId="{F5AEBEDA-9C5D-464D-BF24-CF19484A0412}"/>
    <dgm:cxn modelId="{39A7445A-FACB-4AD5-8E29-D8A9EC07E769}" type="presOf" srcId="{FB706122-C9CA-4378-B965-9FB35556F8BE}" destId="{BDDB6925-355E-4385-8101-397FBB2FC05E}" srcOrd="1" destOrd="0" presId="urn:microsoft.com/office/officeart/2005/8/layout/hierarchy2"/>
    <dgm:cxn modelId="{8CC83518-6EF6-4953-B44D-086891F01E1F}" type="presOf" srcId="{4EB0543D-1158-4912-AE44-2DBF7E5CBCFA}" destId="{A9993131-0F05-468B-AFB9-76F3165091DC}" srcOrd="0" destOrd="0" presId="urn:microsoft.com/office/officeart/2005/8/layout/hierarchy2"/>
    <dgm:cxn modelId="{4A4E4C63-5F24-4526-8954-5FE0249FF06C}" type="presOf" srcId="{26B5E7B6-2F53-40E3-9C9B-8EBFADF8311E}" destId="{B22F3DA5-BCF8-49C5-BC80-132CE9C0D53D}" srcOrd="0" destOrd="0" presId="urn:microsoft.com/office/officeart/2005/8/layout/hierarchy2"/>
    <dgm:cxn modelId="{7AAE132A-A7AF-4DEF-9E95-C9DFB36518F8}" type="presOf" srcId="{C607DF01-F3BE-420F-B290-A743D40BD1E6}" destId="{C44BA5DC-2310-4252-9FED-438761EB3A0F}" srcOrd="1" destOrd="0" presId="urn:microsoft.com/office/officeart/2005/8/layout/hierarchy2"/>
    <dgm:cxn modelId="{CE964E74-7E8D-4835-BDC4-626752388E4A}" type="presOf" srcId="{DC8406C8-6D8A-493B-BCEE-E699729C7838}" destId="{4B15C5AA-EECA-4B18-B930-FDF92CAEB90F}" srcOrd="1" destOrd="0" presId="urn:microsoft.com/office/officeart/2005/8/layout/hierarchy2"/>
    <dgm:cxn modelId="{D1810561-C141-4E9D-BC2B-0532966A3B07}" srcId="{CBFAE98F-472E-4728-9D35-1147E5E221CF}" destId="{B2646E27-5FF6-40FE-A5C8-9D69752D7733}" srcOrd="1" destOrd="0" parTransId="{02CCF2AD-BB12-48D6-8F37-064359ABDC89}" sibTransId="{1622ED3F-C69D-497C-87EB-3077C06290A5}"/>
    <dgm:cxn modelId="{7FE861CB-6004-41D6-A423-34CD65EAEDD0}" srcId="{046759C7-9283-4CE3-BB8E-A1A33C78CEE0}" destId="{CBFAE98F-472E-4728-9D35-1147E5E221CF}" srcOrd="1" destOrd="0" parTransId="{FB706122-C9CA-4378-B965-9FB35556F8BE}" sibTransId="{C912EC73-8F92-4370-8CC6-924E2A4C0B48}"/>
    <dgm:cxn modelId="{DA54691D-04D9-4EA0-B4BA-1166B40D2C7D}" type="presOf" srcId="{B0797883-4A52-4D89-8C6E-EF11BE1C3662}" destId="{992B76EE-A588-4945-8F6C-4F2ACECEA05B}" srcOrd="0" destOrd="0" presId="urn:microsoft.com/office/officeart/2005/8/layout/hierarchy2"/>
    <dgm:cxn modelId="{6DFA8515-71BD-4E27-ACDF-2602618670A5}" srcId="{B0797883-4A52-4D89-8C6E-EF11BE1C3662}" destId="{E9424DA5-A784-4C0F-94BE-BBCCF9786B1B}" srcOrd="1" destOrd="0" parTransId="{97A8E13B-10C7-423F-99FC-FCDBB63F2890}" sibTransId="{9C39C4F5-1384-430F-8CBA-E49DC23A89D2}"/>
    <dgm:cxn modelId="{B11FBD51-9309-4396-B54A-F51FDCE5A299}" type="presOf" srcId="{EC451129-60A2-4BAA-A143-A4D1D01C01A8}" destId="{6CB33911-A936-4ABA-BB30-ECB26F265011}" srcOrd="0" destOrd="0" presId="urn:microsoft.com/office/officeart/2005/8/layout/hierarchy2"/>
    <dgm:cxn modelId="{86F7277B-74BA-4B6F-9D70-0BDB5D4076EE}" srcId="{046759C7-9283-4CE3-BB8E-A1A33C78CEE0}" destId="{B0797883-4A52-4D89-8C6E-EF11BE1C3662}" srcOrd="0" destOrd="0" parTransId="{05A8DB3A-4295-4835-8824-3EB13BCB0DBC}" sibTransId="{99118EF8-DFF1-4BCE-816E-64ECD994B74D}"/>
    <dgm:cxn modelId="{BC69612C-3AA5-42D6-91C1-0869F496607E}" type="presOf" srcId="{88C3069C-B476-4A7F-A49F-29E6355AFEEF}" destId="{41B5D387-1213-45D4-A7B9-7554704CAE30}" srcOrd="0" destOrd="0" presId="urn:microsoft.com/office/officeart/2005/8/layout/hierarchy2"/>
    <dgm:cxn modelId="{85804209-B855-4E01-9626-F291D69B9318}" srcId="{88C3069C-B476-4A7F-A49F-29E6355AFEEF}" destId="{30CDC663-DBCB-4A6F-951E-21F1C9D6743F}" srcOrd="1" destOrd="0" parTransId="{E7CF1667-AD1E-4981-AC5B-33C441A89E05}" sibTransId="{5B16F815-799F-40EC-8F23-5F73BB001BA0}"/>
    <dgm:cxn modelId="{711311D3-2A65-4ED2-8F5D-34724263DB4C}" type="presOf" srcId="{B2646E27-5FF6-40FE-A5C8-9D69752D7733}" destId="{B9A6C38F-E13D-4113-8C9C-DE5045A444C7}" srcOrd="0" destOrd="0" presId="urn:microsoft.com/office/officeart/2005/8/layout/hierarchy2"/>
    <dgm:cxn modelId="{C94B7AC0-3207-40DF-80D8-D59198368BE9}" srcId="{B2646E27-5FF6-40FE-A5C8-9D69752D7733}" destId="{26B5E7B6-2F53-40E3-9C9B-8EBFADF8311E}" srcOrd="0" destOrd="0" parTransId="{0CB07407-3E61-4B97-98CF-066A00818833}" sibTransId="{26907B76-4FF6-4D2F-9539-F9672A64B981}"/>
    <dgm:cxn modelId="{57BF4DEE-378D-4A77-A37E-835BBEB00389}" type="presOf" srcId="{02CCF2AD-BB12-48D6-8F37-064359ABDC89}" destId="{DD0AD33C-80F1-4149-A333-1930FA3BAEED}" srcOrd="1" destOrd="0" presId="urn:microsoft.com/office/officeart/2005/8/layout/hierarchy2"/>
    <dgm:cxn modelId="{B37EC0EB-5948-4B2D-9342-459136415D50}" srcId="{88C3069C-B476-4A7F-A49F-29E6355AFEEF}" destId="{4EB0543D-1158-4912-AE44-2DBF7E5CBCFA}" srcOrd="0" destOrd="0" parTransId="{6A91C383-1E15-4D22-8D4F-3CD327AF9E81}" sibTransId="{91DB83E7-0F64-486F-82E2-023BF472B6C1}"/>
    <dgm:cxn modelId="{114B08E0-0EB8-4ABB-BCDF-F67886E6AE7E}" type="presOf" srcId="{7728B16C-5398-44AC-B887-075F354C639B}" destId="{1450752B-650C-404F-BC7B-3D51DDC279A8}" srcOrd="0" destOrd="0" presId="urn:microsoft.com/office/officeart/2005/8/layout/hierarchy2"/>
    <dgm:cxn modelId="{D1965751-C439-46E6-92DA-06CCE6FD5511}" srcId="{42C2F7FE-2C1D-4EC7-A444-BA50C893B44A}" destId="{70596BE1-A939-4526-BD25-D40135BD6B61}" srcOrd="1" destOrd="0" parTransId="{6C77C96E-532E-4301-9B16-9DABA464D76C}" sibTransId="{51140C5B-CF03-40CB-9554-E70662AA4F47}"/>
    <dgm:cxn modelId="{F818747A-C4E0-4FB7-B2B7-83AB4562605E}" type="presOf" srcId="{30CDC663-DBCB-4A6F-951E-21F1C9D6743F}" destId="{0E9B8DEC-FD7D-439A-BDEC-33DFDC351257}" srcOrd="0" destOrd="0" presId="urn:microsoft.com/office/officeart/2005/8/layout/hierarchy2"/>
    <dgm:cxn modelId="{D713A43D-96DA-494C-BE2C-0C1CB53F52A8}" type="presOf" srcId="{42C2F7FE-2C1D-4EC7-A444-BA50C893B44A}" destId="{69571442-911E-4BD6-B98D-EF2F1C134468}" srcOrd="0" destOrd="0" presId="urn:microsoft.com/office/officeart/2005/8/layout/hierarchy2"/>
    <dgm:cxn modelId="{64D35EE0-552A-4B8F-89EA-8B4E5977785C}" type="presOf" srcId="{DC8406C8-6D8A-493B-BCEE-E699729C7838}" destId="{EC460D6C-430D-41EA-8610-91D8B08420FD}" srcOrd="0" destOrd="0" presId="urn:microsoft.com/office/officeart/2005/8/layout/hierarchy2"/>
    <dgm:cxn modelId="{DD58D057-1699-4B1B-A44C-8EA28DAFB6C4}" srcId="{B0797883-4A52-4D89-8C6E-EF11BE1C3662}" destId="{D201C586-4B4D-446F-AD94-73599D293BFE}" srcOrd="0" destOrd="0" parTransId="{48AD6BAB-B790-4628-988C-495420A674DE}" sibTransId="{3BA89BE8-61B4-402D-81DC-A8AE85FBA229}"/>
    <dgm:cxn modelId="{0E3CD957-D38D-43B4-979B-8F56CB185626}" type="presOf" srcId="{97A8E13B-10C7-423F-99FC-FCDBB63F2890}" destId="{FAD80408-1688-4847-99C3-DBECD75FA0AD}" srcOrd="0" destOrd="0" presId="urn:microsoft.com/office/officeart/2005/8/layout/hierarchy2"/>
    <dgm:cxn modelId="{08EB033F-CBD3-44A9-A253-8A4BD6C7044B}" srcId="{7728B16C-5398-44AC-B887-075F354C639B}" destId="{046759C7-9283-4CE3-BB8E-A1A33C78CEE0}" srcOrd="0" destOrd="0" parTransId="{9DB88BF0-DE96-4673-9041-BAB291166B83}" sibTransId="{B75F255E-2250-4581-8B48-83A9E7BAFBE2}"/>
    <dgm:cxn modelId="{ADFC85CA-488A-43B3-83EE-1DEE80B88FE0}" type="presOf" srcId="{6A91C383-1E15-4D22-8D4F-3CD327AF9E81}" destId="{60F76863-CFC2-42BF-91C5-F95CCBF2EF3C}" srcOrd="0" destOrd="0" presId="urn:microsoft.com/office/officeart/2005/8/layout/hierarchy2"/>
    <dgm:cxn modelId="{7A7744BC-CD29-4B95-81B2-C37B196EF530}" type="presOf" srcId="{D80AA419-792F-4D83-8AEA-272BBEBEFBDD}" destId="{791AC988-36AA-4BE8-8A29-0694F7FD1A6F}" srcOrd="1" destOrd="0" presId="urn:microsoft.com/office/officeart/2005/8/layout/hierarchy2"/>
    <dgm:cxn modelId="{B323E3E8-DB97-4AE1-92E1-B9ED61409FB3}" type="presOf" srcId="{DD0E2941-446C-4D36-A8C0-C3561F7DF26D}" destId="{53B85244-A92F-4651-A568-79516D400BA1}" srcOrd="0" destOrd="0" presId="urn:microsoft.com/office/officeart/2005/8/layout/hierarchy2"/>
    <dgm:cxn modelId="{EA58BE0D-F945-4F44-AFFE-CDA07198CF53}" type="presOf" srcId="{48AD6BAB-B790-4628-988C-495420A674DE}" destId="{B82B8601-5B9F-494E-A17B-CD8B8BB3D6D0}" srcOrd="1" destOrd="0" presId="urn:microsoft.com/office/officeart/2005/8/layout/hierarchy2"/>
    <dgm:cxn modelId="{14CCA398-C75C-451C-8155-6DBB1828A6ED}" type="presOf" srcId="{FC6364E0-18C8-4E46-859A-D47D86F3E4F5}" destId="{A0508AC8-1F54-4BB8-B14A-E7F04FDEBDA4}" srcOrd="0" destOrd="0" presId="urn:microsoft.com/office/officeart/2005/8/layout/hierarchy2"/>
    <dgm:cxn modelId="{99A0462E-5BB2-4295-9C1A-C7A29A84A513}" type="presOf" srcId="{6C77C96E-532E-4301-9B16-9DABA464D76C}" destId="{9C873BFE-DF7D-4A25-B89E-8FE38291089C}" srcOrd="1" destOrd="0" presId="urn:microsoft.com/office/officeart/2005/8/layout/hierarchy2"/>
    <dgm:cxn modelId="{9AC74510-CF67-4CE1-A1B4-23F8D485FF7E}" type="presOf" srcId="{97A8E13B-10C7-423F-99FC-FCDBB63F2890}" destId="{A2A39A1B-FE5A-40AC-87A3-803853D501B9}" srcOrd="1" destOrd="0" presId="urn:microsoft.com/office/officeart/2005/8/layout/hierarchy2"/>
    <dgm:cxn modelId="{5E59CDD9-7934-4C02-A832-1C91E5A96D78}" type="presOf" srcId="{D80AA419-792F-4D83-8AEA-272BBEBEFBDD}" destId="{A3250A54-B46D-467F-AEC6-24302DBD6B8B}" srcOrd="0" destOrd="0" presId="urn:microsoft.com/office/officeart/2005/8/layout/hierarchy2"/>
    <dgm:cxn modelId="{F4C88707-3B72-4FE0-A6B1-052702E90448}" type="presOf" srcId="{6816B833-19ED-408E-A663-FC3BC73CED3F}" destId="{FFA9BF96-BC42-408D-A89A-735C0CA64040}" srcOrd="0" destOrd="0" presId="urn:microsoft.com/office/officeart/2005/8/layout/hierarchy2"/>
    <dgm:cxn modelId="{2F569A34-C90C-4AE6-BA7F-30182EEC9805}" srcId="{42C2F7FE-2C1D-4EC7-A444-BA50C893B44A}" destId="{DD0E2941-446C-4D36-A8C0-C3561F7DF26D}" srcOrd="0" destOrd="0" parTransId="{DC8406C8-6D8A-493B-BCEE-E699729C7838}" sibTransId="{6B8E0B35-B96F-4794-9E19-1B24B1E8588E}"/>
    <dgm:cxn modelId="{84185DD1-2C17-4FAC-ADEC-E90582C0A913}" type="presOf" srcId="{046759C7-9283-4CE3-BB8E-A1A33C78CEE0}" destId="{BF24D583-CE10-4580-A417-FDD0075E7FD5}" srcOrd="0" destOrd="0" presId="urn:microsoft.com/office/officeart/2005/8/layout/hierarchy2"/>
    <dgm:cxn modelId="{5FAC537F-4B1C-48F7-A060-A6BE65CD48C5}" type="presOf" srcId="{05A8DB3A-4295-4835-8824-3EB13BCB0DBC}" destId="{C12FB767-883B-45E7-A43B-3286749E148B}" srcOrd="0" destOrd="0" presId="urn:microsoft.com/office/officeart/2005/8/layout/hierarchy2"/>
    <dgm:cxn modelId="{27CD9EAC-B5B5-4994-A0E2-73901B44800D}" type="presOf" srcId="{FC6364E0-18C8-4E46-859A-D47D86F3E4F5}" destId="{393D2E65-2ABB-40F5-BA78-F47695D29500}" srcOrd="1" destOrd="0" presId="urn:microsoft.com/office/officeart/2005/8/layout/hierarchy2"/>
    <dgm:cxn modelId="{A3630A38-E2C1-42D5-A597-D62920A4546E}" type="presParOf" srcId="{1450752B-650C-404F-BC7B-3D51DDC279A8}" destId="{E2257183-6344-412C-BA85-B64E2FB50828}" srcOrd="0" destOrd="0" presId="urn:microsoft.com/office/officeart/2005/8/layout/hierarchy2"/>
    <dgm:cxn modelId="{753A581D-6A79-44DD-AE8B-53BB6A65027F}" type="presParOf" srcId="{E2257183-6344-412C-BA85-B64E2FB50828}" destId="{BF24D583-CE10-4580-A417-FDD0075E7FD5}" srcOrd="0" destOrd="0" presId="urn:microsoft.com/office/officeart/2005/8/layout/hierarchy2"/>
    <dgm:cxn modelId="{77EC6CE6-5545-495D-BA6E-AE1C53868A84}" type="presParOf" srcId="{E2257183-6344-412C-BA85-B64E2FB50828}" destId="{10BDB599-BC30-42FA-B97B-2761F23D04EF}" srcOrd="1" destOrd="0" presId="urn:microsoft.com/office/officeart/2005/8/layout/hierarchy2"/>
    <dgm:cxn modelId="{75EAA42B-28F6-4691-A2B9-076630AF8CD3}" type="presParOf" srcId="{10BDB599-BC30-42FA-B97B-2761F23D04EF}" destId="{C12FB767-883B-45E7-A43B-3286749E148B}" srcOrd="0" destOrd="0" presId="urn:microsoft.com/office/officeart/2005/8/layout/hierarchy2"/>
    <dgm:cxn modelId="{E66DD311-F2D9-4CB8-B4D5-A007FEEB5FD0}" type="presParOf" srcId="{C12FB767-883B-45E7-A43B-3286749E148B}" destId="{FC459396-1D6D-4CC5-8E95-55EAA36E40BC}" srcOrd="0" destOrd="0" presId="urn:microsoft.com/office/officeart/2005/8/layout/hierarchy2"/>
    <dgm:cxn modelId="{EB8D2003-842D-4DBD-9215-EDC6BA87328C}" type="presParOf" srcId="{10BDB599-BC30-42FA-B97B-2761F23D04EF}" destId="{D39306B7-3A21-46CC-ABD9-181C886121A2}" srcOrd="1" destOrd="0" presId="urn:microsoft.com/office/officeart/2005/8/layout/hierarchy2"/>
    <dgm:cxn modelId="{CB95A2E5-BF99-46A5-B5CB-2028FAE0BF7C}" type="presParOf" srcId="{D39306B7-3A21-46CC-ABD9-181C886121A2}" destId="{992B76EE-A588-4945-8F6C-4F2ACECEA05B}" srcOrd="0" destOrd="0" presId="urn:microsoft.com/office/officeart/2005/8/layout/hierarchy2"/>
    <dgm:cxn modelId="{F6845771-128E-479B-8272-CCDB43BF5605}" type="presParOf" srcId="{D39306B7-3A21-46CC-ABD9-181C886121A2}" destId="{70CF36B2-17F6-4D04-89FC-90ADB78AAFE9}" srcOrd="1" destOrd="0" presId="urn:microsoft.com/office/officeart/2005/8/layout/hierarchy2"/>
    <dgm:cxn modelId="{D61C2242-7465-44E3-899F-AC75E1C9FCC8}" type="presParOf" srcId="{70CF36B2-17F6-4D04-89FC-90ADB78AAFE9}" destId="{6F5A94B0-1702-4792-9B94-5A3A40599AB9}" srcOrd="0" destOrd="0" presId="urn:microsoft.com/office/officeart/2005/8/layout/hierarchy2"/>
    <dgm:cxn modelId="{3A46943C-190E-49EF-A789-523ED27F8073}" type="presParOf" srcId="{6F5A94B0-1702-4792-9B94-5A3A40599AB9}" destId="{B82B8601-5B9F-494E-A17B-CD8B8BB3D6D0}" srcOrd="0" destOrd="0" presId="urn:microsoft.com/office/officeart/2005/8/layout/hierarchy2"/>
    <dgm:cxn modelId="{D2A0721C-71E4-48B9-9ABD-ABF73F8F1068}" type="presParOf" srcId="{70CF36B2-17F6-4D04-89FC-90ADB78AAFE9}" destId="{6DE9B3A9-5678-465C-8F0F-111D57B6DFB8}" srcOrd="1" destOrd="0" presId="urn:microsoft.com/office/officeart/2005/8/layout/hierarchy2"/>
    <dgm:cxn modelId="{9D5E34DC-62D0-4C39-9D09-7D1D448015DB}" type="presParOf" srcId="{6DE9B3A9-5678-465C-8F0F-111D57B6DFB8}" destId="{D41920BE-8C50-4810-8BD4-F0ADFD75A6AA}" srcOrd="0" destOrd="0" presId="urn:microsoft.com/office/officeart/2005/8/layout/hierarchy2"/>
    <dgm:cxn modelId="{DDABF73E-8410-43ED-AF95-9C05A8C3FF63}" type="presParOf" srcId="{6DE9B3A9-5678-465C-8F0F-111D57B6DFB8}" destId="{A5859F7A-56AE-4A0B-910F-99C85DE792EE}" srcOrd="1" destOrd="0" presId="urn:microsoft.com/office/officeart/2005/8/layout/hierarchy2"/>
    <dgm:cxn modelId="{0D0A8498-50C0-48C1-B333-1818F1CC67B0}" type="presParOf" srcId="{70CF36B2-17F6-4D04-89FC-90ADB78AAFE9}" destId="{FAD80408-1688-4847-99C3-DBECD75FA0AD}" srcOrd="2" destOrd="0" presId="urn:microsoft.com/office/officeart/2005/8/layout/hierarchy2"/>
    <dgm:cxn modelId="{2ADEE60E-8669-461F-9D07-31232E823B1B}" type="presParOf" srcId="{FAD80408-1688-4847-99C3-DBECD75FA0AD}" destId="{A2A39A1B-FE5A-40AC-87A3-803853D501B9}" srcOrd="0" destOrd="0" presId="urn:microsoft.com/office/officeart/2005/8/layout/hierarchy2"/>
    <dgm:cxn modelId="{CAFC91E4-DA4B-43D9-92F7-B10DD09EDF30}" type="presParOf" srcId="{70CF36B2-17F6-4D04-89FC-90ADB78AAFE9}" destId="{FBB1E25E-15C9-4BD1-85D8-61055CDCE6F7}" srcOrd="3" destOrd="0" presId="urn:microsoft.com/office/officeart/2005/8/layout/hierarchy2"/>
    <dgm:cxn modelId="{127DB190-2048-495A-A5F0-0A025877851C}" type="presParOf" srcId="{FBB1E25E-15C9-4BD1-85D8-61055CDCE6F7}" destId="{BA51B8E5-02E0-4D16-B7A1-1A56310CF02C}" srcOrd="0" destOrd="0" presId="urn:microsoft.com/office/officeart/2005/8/layout/hierarchy2"/>
    <dgm:cxn modelId="{9EB139B8-BA53-4DB7-BA55-F924B9C6EB12}" type="presParOf" srcId="{FBB1E25E-15C9-4BD1-85D8-61055CDCE6F7}" destId="{084C70BA-D5AC-4ECE-8A43-F3773F227FB0}" srcOrd="1" destOrd="0" presId="urn:microsoft.com/office/officeart/2005/8/layout/hierarchy2"/>
    <dgm:cxn modelId="{EA98BDF7-65E4-47FB-8311-F43BB3C40BCF}" type="presParOf" srcId="{10BDB599-BC30-42FA-B97B-2761F23D04EF}" destId="{DC0D5300-BE72-4BCA-AF09-B5FB7FB4C2AD}" srcOrd="2" destOrd="0" presId="urn:microsoft.com/office/officeart/2005/8/layout/hierarchy2"/>
    <dgm:cxn modelId="{A52C9509-38EF-48E4-A662-68708DAAFA81}" type="presParOf" srcId="{DC0D5300-BE72-4BCA-AF09-B5FB7FB4C2AD}" destId="{BDDB6925-355E-4385-8101-397FBB2FC05E}" srcOrd="0" destOrd="0" presId="urn:microsoft.com/office/officeart/2005/8/layout/hierarchy2"/>
    <dgm:cxn modelId="{53A44AC6-1554-4076-89FC-6E95753F2E6B}" type="presParOf" srcId="{10BDB599-BC30-42FA-B97B-2761F23D04EF}" destId="{56F99018-6B1C-41E9-B121-347354F232DB}" srcOrd="3" destOrd="0" presId="urn:microsoft.com/office/officeart/2005/8/layout/hierarchy2"/>
    <dgm:cxn modelId="{A3E151E8-A92D-44C5-99A4-B74D514CEFC3}" type="presParOf" srcId="{56F99018-6B1C-41E9-B121-347354F232DB}" destId="{BA8024F3-D81E-419E-868F-E7DE3682B6C9}" srcOrd="0" destOrd="0" presId="urn:microsoft.com/office/officeart/2005/8/layout/hierarchy2"/>
    <dgm:cxn modelId="{6CA89AF4-1131-4C4F-8D80-B883133EA3A1}" type="presParOf" srcId="{56F99018-6B1C-41E9-B121-347354F232DB}" destId="{EDF51AB0-C691-4B63-8992-80A1EDDF2488}" srcOrd="1" destOrd="0" presId="urn:microsoft.com/office/officeart/2005/8/layout/hierarchy2"/>
    <dgm:cxn modelId="{7D6C8419-9866-473C-8AEE-E1148C3F40E3}" type="presParOf" srcId="{EDF51AB0-C691-4B63-8992-80A1EDDF2488}" destId="{A3250A54-B46D-467F-AEC6-24302DBD6B8B}" srcOrd="0" destOrd="0" presId="urn:microsoft.com/office/officeart/2005/8/layout/hierarchy2"/>
    <dgm:cxn modelId="{FC702666-CFB0-42B5-BDC7-879D138BB807}" type="presParOf" srcId="{A3250A54-B46D-467F-AEC6-24302DBD6B8B}" destId="{791AC988-36AA-4BE8-8A29-0694F7FD1A6F}" srcOrd="0" destOrd="0" presId="urn:microsoft.com/office/officeart/2005/8/layout/hierarchy2"/>
    <dgm:cxn modelId="{5EA5756A-A490-49C0-94B0-ECF4DD1CF37C}" type="presParOf" srcId="{EDF51AB0-C691-4B63-8992-80A1EDDF2488}" destId="{E74BE260-746C-461C-B4CC-3DDE79818616}" srcOrd="1" destOrd="0" presId="urn:microsoft.com/office/officeart/2005/8/layout/hierarchy2"/>
    <dgm:cxn modelId="{56223DE3-CB25-4FE3-A03D-4A33911A5487}" type="presParOf" srcId="{E74BE260-746C-461C-B4CC-3DDE79818616}" destId="{41B5D387-1213-45D4-A7B9-7554704CAE30}" srcOrd="0" destOrd="0" presId="urn:microsoft.com/office/officeart/2005/8/layout/hierarchy2"/>
    <dgm:cxn modelId="{9F642E17-6E35-4220-B92D-2210445AEFA7}" type="presParOf" srcId="{E74BE260-746C-461C-B4CC-3DDE79818616}" destId="{185445CC-EDAE-4A3E-95D1-84DC3A4252CB}" srcOrd="1" destOrd="0" presId="urn:microsoft.com/office/officeart/2005/8/layout/hierarchy2"/>
    <dgm:cxn modelId="{54FA13BC-D4D6-4538-835B-0D5A11724D61}" type="presParOf" srcId="{185445CC-EDAE-4A3E-95D1-84DC3A4252CB}" destId="{60F76863-CFC2-42BF-91C5-F95CCBF2EF3C}" srcOrd="0" destOrd="0" presId="urn:microsoft.com/office/officeart/2005/8/layout/hierarchy2"/>
    <dgm:cxn modelId="{2803AC47-9177-4A42-B97E-0AFB5B3E0DB3}" type="presParOf" srcId="{60F76863-CFC2-42BF-91C5-F95CCBF2EF3C}" destId="{0497214D-87C4-4912-BF94-7FB0AEC8C103}" srcOrd="0" destOrd="0" presId="urn:microsoft.com/office/officeart/2005/8/layout/hierarchy2"/>
    <dgm:cxn modelId="{FB45F8E9-1727-489A-B89C-3F3F9146F45B}" type="presParOf" srcId="{185445CC-EDAE-4A3E-95D1-84DC3A4252CB}" destId="{4F650A5D-3F74-48C9-AE57-C7F5B988BD22}" srcOrd="1" destOrd="0" presId="urn:microsoft.com/office/officeart/2005/8/layout/hierarchy2"/>
    <dgm:cxn modelId="{E9843CCC-00E1-40F0-9EBA-1AE5BED473D1}" type="presParOf" srcId="{4F650A5D-3F74-48C9-AE57-C7F5B988BD22}" destId="{A9993131-0F05-468B-AFB9-76F3165091DC}" srcOrd="0" destOrd="0" presId="urn:microsoft.com/office/officeart/2005/8/layout/hierarchy2"/>
    <dgm:cxn modelId="{7D335A02-CFEF-4EA4-A045-9CDA8DF16624}" type="presParOf" srcId="{4F650A5D-3F74-48C9-AE57-C7F5B988BD22}" destId="{C09AD665-8E0A-4F62-AF52-C38BBD084ACA}" srcOrd="1" destOrd="0" presId="urn:microsoft.com/office/officeart/2005/8/layout/hierarchy2"/>
    <dgm:cxn modelId="{B7881CFB-8FB8-4911-9AB7-FAC6D2F59C93}" type="presParOf" srcId="{185445CC-EDAE-4A3E-95D1-84DC3A4252CB}" destId="{FE54274A-F12B-418B-AB2F-C29016926DEB}" srcOrd="2" destOrd="0" presId="urn:microsoft.com/office/officeart/2005/8/layout/hierarchy2"/>
    <dgm:cxn modelId="{9BBADD75-61BA-4E47-ACDC-D930442A245F}" type="presParOf" srcId="{FE54274A-F12B-418B-AB2F-C29016926DEB}" destId="{ED2A2C6B-9E09-4A5B-AF37-BBBFCEA6F5A8}" srcOrd="0" destOrd="0" presId="urn:microsoft.com/office/officeart/2005/8/layout/hierarchy2"/>
    <dgm:cxn modelId="{E2975F1F-88DA-453D-8410-2F8FE907445C}" type="presParOf" srcId="{185445CC-EDAE-4A3E-95D1-84DC3A4252CB}" destId="{19F7456D-1EA8-4568-AC8C-0D0402BF2C9E}" srcOrd="3" destOrd="0" presId="urn:microsoft.com/office/officeart/2005/8/layout/hierarchy2"/>
    <dgm:cxn modelId="{1749A0D0-CE15-48DD-BB02-10AC52D04981}" type="presParOf" srcId="{19F7456D-1EA8-4568-AC8C-0D0402BF2C9E}" destId="{0E9B8DEC-FD7D-439A-BDEC-33DFDC351257}" srcOrd="0" destOrd="0" presId="urn:microsoft.com/office/officeart/2005/8/layout/hierarchy2"/>
    <dgm:cxn modelId="{A4023C5D-DF00-43D3-8618-0F5330C44CE3}" type="presParOf" srcId="{19F7456D-1EA8-4568-AC8C-0D0402BF2C9E}" destId="{2675F22B-DB73-4799-862B-D88E36F09C82}" srcOrd="1" destOrd="0" presId="urn:microsoft.com/office/officeart/2005/8/layout/hierarchy2"/>
    <dgm:cxn modelId="{4EB0BB0A-0861-45D8-AC33-CAB2522EEAA8}" type="presParOf" srcId="{185445CC-EDAE-4A3E-95D1-84DC3A4252CB}" destId="{A515792E-C55B-4359-B5BB-E570BC20514A}" srcOrd="4" destOrd="0" presId="urn:microsoft.com/office/officeart/2005/8/layout/hierarchy2"/>
    <dgm:cxn modelId="{A38E5D48-5FAC-4340-B727-5357C2E85C99}" type="presParOf" srcId="{A515792E-C55B-4359-B5BB-E570BC20514A}" destId="{C44BA5DC-2310-4252-9FED-438761EB3A0F}" srcOrd="0" destOrd="0" presId="urn:microsoft.com/office/officeart/2005/8/layout/hierarchy2"/>
    <dgm:cxn modelId="{4EB42FA9-0B00-45DB-B2F5-2663E218C12F}" type="presParOf" srcId="{185445CC-EDAE-4A3E-95D1-84DC3A4252CB}" destId="{344CE76E-3FE4-492B-B6C4-1D212FAFCCB5}" srcOrd="5" destOrd="0" presId="urn:microsoft.com/office/officeart/2005/8/layout/hierarchy2"/>
    <dgm:cxn modelId="{C7F14F23-4EE9-4D01-95A7-046E4D90D48A}" type="presParOf" srcId="{344CE76E-3FE4-492B-B6C4-1D212FAFCCB5}" destId="{FFA9BF96-BC42-408D-A89A-735C0CA64040}" srcOrd="0" destOrd="0" presId="urn:microsoft.com/office/officeart/2005/8/layout/hierarchy2"/>
    <dgm:cxn modelId="{EC3AE2A2-C02F-4C7B-8AD7-7C2E8ACD908F}" type="presParOf" srcId="{344CE76E-3FE4-492B-B6C4-1D212FAFCCB5}" destId="{599117A9-FC56-4511-9229-F5365E6C8055}" srcOrd="1" destOrd="0" presId="urn:microsoft.com/office/officeart/2005/8/layout/hierarchy2"/>
    <dgm:cxn modelId="{D95EF084-E35C-4578-889B-ABF93CEE995B}" type="presParOf" srcId="{EDF51AB0-C691-4B63-8992-80A1EDDF2488}" destId="{C6D33D84-35D6-4CB6-AC6C-41B151709CB9}" srcOrd="2" destOrd="0" presId="urn:microsoft.com/office/officeart/2005/8/layout/hierarchy2"/>
    <dgm:cxn modelId="{28D741B9-7E87-48C4-B47F-B1BBE92B4838}" type="presParOf" srcId="{C6D33D84-35D6-4CB6-AC6C-41B151709CB9}" destId="{DD0AD33C-80F1-4149-A333-1930FA3BAEED}" srcOrd="0" destOrd="0" presId="urn:microsoft.com/office/officeart/2005/8/layout/hierarchy2"/>
    <dgm:cxn modelId="{C052CDAD-F904-4FCA-9E25-5A4D15ED9AFB}" type="presParOf" srcId="{EDF51AB0-C691-4B63-8992-80A1EDDF2488}" destId="{0B29DEC4-3F82-43F4-94FA-2597A8CDDB7A}" srcOrd="3" destOrd="0" presId="urn:microsoft.com/office/officeart/2005/8/layout/hierarchy2"/>
    <dgm:cxn modelId="{F629B202-F8F5-4FE0-A39C-B29DA577B5B0}" type="presParOf" srcId="{0B29DEC4-3F82-43F4-94FA-2597A8CDDB7A}" destId="{B9A6C38F-E13D-4113-8C9C-DE5045A444C7}" srcOrd="0" destOrd="0" presId="urn:microsoft.com/office/officeart/2005/8/layout/hierarchy2"/>
    <dgm:cxn modelId="{E5B5A2B2-B2F9-40D3-9D45-3911192F6BA3}" type="presParOf" srcId="{0B29DEC4-3F82-43F4-94FA-2597A8CDDB7A}" destId="{7E36A093-E7FF-4664-8F54-CD52DF3514C8}" srcOrd="1" destOrd="0" presId="urn:microsoft.com/office/officeart/2005/8/layout/hierarchy2"/>
    <dgm:cxn modelId="{329015D3-7AC9-43A4-A3F5-1AB73620D27A}" type="presParOf" srcId="{7E36A093-E7FF-4664-8F54-CD52DF3514C8}" destId="{4AC91E21-EC59-4FF0-B510-C6E5BBA589D0}" srcOrd="0" destOrd="0" presId="urn:microsoft.com/office/officeart/2005/8/layout/hierarchy2"/>
    <dgm:cxn modelId="{C035256F-DD65-4C4C-85DB-128D7A7516BB}" type="presParOf" srcId="{4AC91E21-EC59-4FF0-B510-C6E5BBA589D0}" destId="{829462A1-DF97-4FCA-AE4F-8FB8135DABFD}" srcOrd="0" destOrd="0" presId="urn:microsoft.com/office/officeart/2005/8/layout/hierarchy2"/>
    <dgm:cxn modelId="{E9BAB4D2-2CDB-4D2B-8D08-6B463E2EF470}" type="presParOf" srcId="{7E36A093-E7FF-4664-8F54-CD52DF3514C8}" destId="{65DE0F66-10A6-4A5A-B5C3-B7707A65F0CD}" srcOrd="1" destOrd="0" presId="urn:microsoft.com/office/officeart/2005/8/layout/hierarchy2"/>
    <dgm:cxn modelId="{A77AC41E-E257-4935-BAF2-737738D12B30}" type="presParOf" srcId="{65DE0F66-10A6-4A5A-B5C3-B7707A65F0CD}" destId="{B22F3DA5-BCF8-49C5-BC80-132CE9C0D53D}" srcOrd="0" destOrd="0" presId="urn:microsoft.com/office/officeart/2005/8/layout/hierarchy2"/>
    <dgm:cxn modelId="{48D6C674-4DD4-4C89-8FFC-F640CA68F7C9}" type="presParOf" srcId="{65DE0F66-10A6-4A5A-B5C3-B7707A65F0CD}" destId="{9DE5A1BC-98DA-4142-BE46-850768B03D8C}" srcOrd="1" destOrd="0" presId="urn:microsoft.com/office/officeart/2005/8/layout/hierarchy2"/>
    <dgm:cxn modelId="{0327454C-129F-444B-9C3A-0C5118F591F7}" type="presParOf" srcId="{7E36A093-E7FF-4664-8F54-CD52DF3514C8}" destId="{1FCB553A-A486-49AC-866E-4A4647713356}" srcOrd="2" destOrd="0" presId="urn:microsoft.com/office/officeart/2005/8/layout/hierarchy2"/>
    <dgm:cxn modelId="{D1C92F08-C368-434A-91A1-7AF85D1A17E1}" type="presParOf" srcId="{1FCB553A-A486-49AC-866E-4A4647713356}" destId="{F5C78BE1-AA71-4C95-AB6D-A95CCDDFE678}" srcOrd="0" destOrd="0" presId="urn:microsoft.com/office/officeart/2005/8/layout/hierarchy2"/>
    <dgm:cxn modelId="{B2000F00-FC08-4701-8C34-06757ED2677D}" type="presParOf" srcId="{7E36A093-E7FF-4664-8F54-CD52DF3514C8}" destId="{0D6D8471-1CF7-4C97-B390-B74207497AE0}" srcOrd="3" destOrd="0" presId="urn:microsoft.com/office/officeart/2005/8/layout/hierarchy2"/>
    <dgm:cxn modelId="{4F7C1129-4487-4AF1-9A0E-AB9EB22E955B}" type="presParOf" srcId="{0D6D8471-1CF7-4C97-B390-B74207497AE0}" destId="{6CB33911-A936-4ABA-BB30-ECB26F265011}" srcOrd="0" destOrd="0" presId="urn:microsoft.com/office/officeart/2005/8/layout/hierarchy2"/>
    <dgm:cxn modelId="{F60A3003-2309-4700-9D1C-1D17D59BB22A}" type="presParOf" srcId="{0D6D8471-1CF7-4C97-B390-B74207497AE0}" destId="{AE49347D-7F24-4BCF-9A2A-6DF475931091}" srcOrd="1" destOrd="0" presId="urn:microsoft.com/office/officeart/2005/8/layout/hierarchy2"/>
    <dgm:cxn modelId="{21536261-C64B-4DFE-AC12-16C621ECC35F}" type="presParOf" srcId="{EDF51AB0-C691-4B63-8992-80A1EDDF2488}" destId="{A0508AC8-1F54-4BB8-B14A-E7F04FDEBDA4}" srcOrd="4" destOrd="0" presId="urn:microsoft.com/office/officeart/2005/8/layout/hierarchy2"/>
    <dgm:cxn modelId="{388DA9C0-37C2-4206-ACF2-6684A1664C94}" type="presParOf" srcId="{A0508AC8-1F54-4BB8-B14A-E7F04FDEBDA4}" destId="{393D2E65-2ABB-40F5-BA78-F47695D29500}" srcOrd="0" destOrd="0" presId="urn:microsoft.com/office/officeart/2005/8/layout/hierarchy2"/>
    <dgm:cxn modelId="{848DE9D6-9103-4B36-BA13-9111F19CF96C}" type="presParOf" srcId="{EDF51AB0-C691-4B63-8992-80A1EDDF2488}" destId="{89FF9E50-24B3-436A-AD08-9C5ADE9FB793}" srcOrd="5" destOrd="0" presId="urn:microsoft.com/office/officeart/2005/8/layout/hierarchy2"/>
    <dgm:cxn modelId="{74F970DD-21D9-42FD-9065-E49ADAB44568}" type="presParOf" srcId="{89FF9E50-24B3-436A-AD08-9C5ADE9FB793}" destId="{69571442-911E-4BD6-B98D-EF2F1C134468}" srcOrd="0" destOrd="0" presId="urn:microsoft.com/office/officeart/2005/8/layout/hierarchy2"/>
    <dgm:cxn modelId="{4D230F74-855A-45AF-99F6-E4E1AEDAB7EE}" type="presParOf" srcId="{89FF9E50-24B3-436A-AD08-9C5ADE9FB793}" destId="{32F52AA5-71D3-4C07-81B7-7A4B43145C00}" srcOrd="1" destOrd="0" presId="urn:microsoft.com/office/officeart/2005/8/layout/hierarchy2"/>
    <dgm:cxn modelId="{083FE78B-51F4-4A24-995E-7BE3722B5B56}" type="presParOf" srcId="{32F52AA5-71D3-4C07-81B7-7A4B43145C00}" destId="{EC460D6C-430D-41EA-8610-91D8B08420FD}" srcOrd="0" destOrd="0" presId="urn:microsoft.com/office/officeart/2005/8/layout/hierarchy2"/>
    <dgm:cxn modelId="{0FF36FB7-D5BA-49B7-B5D8-CF34961E4FF7}" type="presParOf" srcId="{EC460D6C-430D-41EA-8610-91D8B08420FD}" destId="{4B15C5AA-EECA-4B18-B930-FDF92CAEB90F}" srcOrd="0" destOrd="0" presId="urn:microsoft.com/office/officeart/2005/8/layout/hierarchy2"/>
    <dgm:cxn modelId="{32EFC4D8-CA61-478C-9121-07615B347DD1}" type="presParOf" srcId="{32F52AA5-71D3-4C07-81B7-7A4B43145C00}" destId="{B73B2791-E032-4A75-90AE-9638D369682C}" srcOrd="1" destOrd="0" presId="urn:microsoft.com/office/officeart/2005/8/layout/hierarchy2"/>
    <dgm:cxn modelId="{7388322E-FE12-498C-BA4B-5162E71FFA6E}" type="presParOf" srcId="{B73B2791-E032-4A75-90AE-9638D369682C}" destId="{53B85244-A92F-4651-A568-79516D400BA1}" srcOrd="0" destOrd="0" presId="urn:microsoft.com/office/officeart/2005/8/layout/hierarchy2"/>
    <dgm:cxn modelId="{938C80C9-E106-486A-A20B-15A2E9FA9FDE}" type="presParOf" srcId="{B73B2791-E032-4A75-90AE-9638D369682C}" destId="{8407F375-A75A-44B3-9D7A-8834219EFDC2}" srcOrd="1" destOrd="0" presId="urn:microsoft.com/office/officeart/2005/8/layout/hierarchy2"/>
    <dgm:cxn modelId="{501A5BCD-928D-493D-9655-0C33CF32799F}" type="presParOf" srcId="{32F52AA5-71D3-4C07-81B7-7A4B43145C00}" destId="{900CB32A-5FEE-473A-B8CE-A6CD5A9269CD}" srcOrd="2" destOrd="0" presId="urn:microsoft.com/office/officeart/2005/8/layout/hierarchy2"/>
    <dgm:cxn modelId="{B3A47AB8-1E31-4B95-8761-2D2167625F9B}" type="presParOf" srcId="{900CB32A-5FEE-473A-B8CE-A6CD5A9269CD}" destId="{9C873BFE-DF7D-4A25-B89E-8FE38291089C}" srcOrd="0" destOrd="0" presId="urn:microsoft.com/office/officeart/2005/8/layout/hierarchy2"/>
    <dgm:cxn modelId="{8326D37A-6131-4E0B-AD0D-7A9E11212C3E}" type="presParOf" srcId="{32F52AA5-71D3-4C07-81B7-7A4B43145C00}" destId="{9520DBC0-674A-450C-B4CF-20E431685CA3}" srcOrd="3" destOrd="0" presId="urn:microsoft.com/office/officeart/2005/8/layout/hierarchy2"/>
    <dgm:cxn modelId="{695D3B4C-5FCA-4836-8674-554AFC61F670}" type="presParOf" srcId="{9520DBC0-674A-450C-B4CF-20E431685CA3}" destId="{038C721D-6463-47BA-9FBA-17F91C4F9884}" srcOrd="0" destOrd="0" presId="urn:microsoft.com/office/officeart/2005/8/layout/hierarchy2"/>
    <dgm:cxn modelId="{2FBEDF8E-C580-42A9-9E1D-F2B842B0E8C3}" type="presParOf" srcId="{9520DBC0-674A-450C-B4CF-20E431685CA3}" destId="{1F299C15-9869-446D-B026-3347FD0F28D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64F297-1D0D-47A8-9A44-78BD9CF8ADC6}" type="doc">
      <dgm:prSet loTypeId="urn:microsoft.com/office/officeart/2005/8/layout/chart3" loCatId="cycle" qsTypeId="urn:microsoft.com/office/officeart/2005/8/quickstyle/3d1" qsCatId="3D" csTypeId="urn:microsoft.com/office/officeart/2005/8/colors/accent1_2" csCatId="accent1" phldr="1"/>
      <dgm:spPr/>
    </dgm:pt>
    <dgm:pt modelId="{2B476B1B-904E-4988-93D0-775071E0BD6F}">
      <dgm:prSet phldrT="[Text]"/>
      <dgm:spPr>
        <a:solidFill>
          <a:srgbClr val="00B050"/>
        </a:solidFill>
      </dgm:spPr>
      <dgm:t>
        <a:bodyPr/>
        <a:lstStyle/>
        <a:p>
          <a:r>
            <a:rPr lang="cs-CZ" dirty="0"/>
            <a:t>Moc vědění</a:t>
          </a:r>
        </a:p>
      </dgm:t>
    </dgm:pt>
    <dgm:pt modelId="{5AEEF336-A508-47A9-911A-871A9AF0F990}" type="parTrans" cxnId="{E921D29F-CAC2-4221-86AE-6FBDDE9044EF}">
      <dgm:prSet/>
      <dgm:spPr/>
      <dgm:t>
        <a:bodyPr/>
        <a:lstStyle/>
        <a:p>
          <a:endParaRPr lang="cs-CZ"/>
        </a:p>
      </dgm:t>
    </dgm:pt>
    <dgm:pt modelId="{F923D3E5-9A5D-4DF3-B2D4-C4DCE73788E7}" type="sibTrans" cxnId="{E921D29F-CAC2-4221-86AE-6FBDDE9044EF}">
      <dgm:prSet/>
      <dgm:spPr/>
      <dgm:t>
        <a:bodyPr/>
        <a:lstStyle/>
        <a:p>
          <a:endParaRPr lang="cs-CZ"/>
        </a:p>
      </dgm:t>
    </dgm:pt>
    <dgm:pt modelId="{EF32CC20-FE21-4CC2-B098-AF26073A5C72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Moc osobního kouzla</a:t>
          </a:r>
        </a:p>
      </dgm:t>
    </dgm:pt>
    <dgm:pt modelId="{6B31B552-75F5-471B-992D-0B0CEC7CA9D0}" type="parTrans" cxnId="{3E9CD796-FC11-4EB4-8D09-937685841004}">
      <dgm:prSet/>
      <dgm:spPr/>
      <dgm:t>
        <a:bodyPr/>
        <a:lstStyle/>
        <a:p>
          <a:endParaRPr lang="cs-CZ"/>
        </a:p>
      </dgm:t>
    </dgm:pt>
    <dgm:pt modelId="{556CCFF4-6006-4B4D-A8CC-86A358E0148B}" type="sibTrans" cxnId="{3E9CD796-FC11-4EB4-8D09-937685841004}">
      <dgm:prSet/>
      <dgm:spPr/>
      <dgm:t>
        <a:bodyPr/>
        <a:lstStyle/>
        <a:p>
          <a:endParaRPr lang="cs-CZ"/>
        </a:p>
      </dgm:t>
    </dgm:pt>
    <dgm:pt modelId="{19EA151E-E900-450D-A88F-22E033A701FB}">
      <dgm:prSet phldrT="[Text]"/>
      <dgm:spPr>
        <a:solidFill>
          <a:srgbClr val="FFC000"/>
        </a:solidFill>
      </dgm:spPr>
      <dgm:t>
        <a:bodyPr/>
        <a:lstStyle/>
        <a:p>
          <a:r>
            <a:rPr lang="cs-CZ" dirty="0"/>
            <a:t>Moc postavení</a:t>
          </a:r>
        </a:p>
      </dgm:t>
    </dgm:pt>
    <dgm:pt modelId="{215B5652-D79F-4A9A-B982-D83529DB4E17}" type="parTrans" cxnId="{F44B6CFD-B4AA-4882-AED3-3A96553307F6}">
      <dgm:prSet/>
      <dgm:spPr/>
      <dgm:t>
        <a:bodyPr/>
        <a:lstStyle/>
        <a:p>
          <a:endParaRPr lang="cs-CZ"/>
        </a:p>
      </dgm:t>
    </dgm:pt>
    <dgm:pt modelId="{144823F7-80C3-4E82-87A4-B6ADE31EDB0E}" type="sibTrans" cxnId="{F44B6CFD-B4AA-4882-AED3-3A96553307F6}">
      <dgm:prSet/>
      <dgm:spPr/>
      <dgm:t>
        <a:bodyPr/>
        <a:lstStyle/>
        <a:p>
          <a:endParaRPr lang="cs-CZ"/>
        </a:p>
      </dgm:t>
    </dgm:pt>
    <dgm:pt modelId="{BE5BEA29-F201-4AAC-AA69-F6F97941C033}" type="pres">
      <dgm:prSet presAssocID="{D964F297-1D0D-47A8-9A44-78BD9CF8ADC6}" presName="compositeShape" presStyleCnt="0">
        <dgm:presLayoutVars>
          <dgm:chMax val="7"/>
          <dgm:dir/>
          <dgm:resizeHandles val="exact"/>
        </dgm:presLayoutVars>
      </dgm:prSet>
      <dgm:spPr/>
    </dgm:pt>
    <dgm:pt modelId="{C33ED175-5985-4A4F-BD9D-123BBCA96ECA}" type="pres">
      <dgm:prSet presAssocID="{D964F297-1D0D-47A8-9A44-78BD9CF8ADC6}" presName="wedge1" presStyleLbl="node1" presStyleIdx="0" presStyleCnt="3"/>
      <dgm:spPr/>
    </dgm:pt>
    <dgm:pt modelId="{CCDB5FFE-A959-4E6F-B731-56BA2C46ECC9}" type="pres">
      <dgm:prSet presAssocID="{D964F297-1D0D-47A8-9A44-78BD9CF8ADC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9661CE31-EB94-417E-A03F-BFD990ADB513}" type="pres">
      <dgm:prSet presAssocID="{D964F297-1D0D-47A8-9A44-78BD9CF8ADC6}" presName="wedge2" presStyleLbl="node1" presStyleIdx="1" presStyleCnt="3"/>
      <dgm:spPr/>
    </dgm:pt>
    <dgm:pt modelId="{10185F59-33E1-4ED8-9332-6F8AB78F0967}" type="pres">
      <dgm:prSet presAssocID="{D964F297-1D0D-47A8-9A44-78BD9CF8ADC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ADCE2901-991B-4B44-94FE-5613FA0D82B5}" type="pres">
      <dgm:prSet presAssocID="{D964F297-1D0D-47A8-9A44-78BD9CF8ADC6}" presName="wedge3" presStyleLbl="node1" presStyleIdx="2" presStyleCnt="3"/>
      <dgm:spPr/>
    </dgm:pt>
    <dgm:pt modelId="{801561A6-D52C-4D11-9BE8-F9AACD9689F5}" type="pres">
      <dgm:prSet presAssocID="{D964F297-1D0D-47A8-9A44-78BD9CF8ADC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3F7D55F-E11C-4CED-85D6-E5F6D54835A2}" type="presOf" srcId="{2B476B1B-904E-4988-93D0-775071E0BD6F}" destId="{C33ED175-5985-4A4F-BD9D-123BBCA96ECA}" srcOrd="0" destOrd="0" presId="urn:microsoft.com/office/officeart/2005/8/layout/chart3"/>
    <dgm:cxn modelId="{473ADC31-A49A-4093-A5F1-CC52F1F52972}" type="presOf" srcId="{19EA151E-E900-450D-A88F-22E033A701FB}" destId="{ADCE2901-991B-4B44-94FE-5613FA0D82B5}" srcOrd="0" destOrd="0" presId="urn:microsoft.com/office/officeart/2005/8/layout/chart3"/>
    <dgm:cxn modelId="{85B4D0D1-3761-4856-9B3F-29608595EBE3}" type="presOf" srcId="{EF32CC20-FE21-4CC2-B098-AF26073A5C72}" destId="{9661CE31-EB94-417E-A03F-BFD990ADB513}" srcOrd="0" destOrd="0" presId="urn:microsoft.com/office/officeart/2005/8/layout/chart3"/>
    <dgm:cxn modelId="{F44B6CFD-B4AA-4882-AED3-3A96553307F6}" srcId="{D964F297-1D0D-47A8-9A44-78BD9CF8ADC6}" destId="{19EA151E-E900-450D-A88F-22E033A701FB}" srcOrd="2" destOrd="0" parTransId="{215B5652-D79F-4A9A-B982-D83529DB4E17}" sibTransId="{144823F7-80C3-4E82-87A4-B6ADE31EDB0E}"/>
    <dgm:cxn modelId="{3E9CD796-FC11-4EB4-8D09-937685841004}" srcId="{D964F297-1D0D-47A8-9A44-78BD9CF8ADC6}" destId="{EF32CC20-FE21-4CC2-B098-AF26073A5C72}" srcOrd="1" destOrd="0" parTransId="{6B31B552-75F5-471B-992D-0B0CEC7CA9D0}" sibTransId="{556CCFF4-6006-4B4D-A8CC-86A358E0148B}"/>
    <dgm:cxn modelId="{8B49897F-888A-428A-BEF4-569DBCC21ED5}" type="presOf" srcId="{D964F297-1D0D-47A8-9A44-78BD9CF8ADC6}" destId="{BE5BEA29-F201-4AAC-AA69-F6F97941C033}" srcOrd="0" destOrd="0" presId="urn:microsoft.com/office/officeart/2005/8/layout/chart3"/>
    <dgm:cxn modelId="{130E6393-79C5-4E58-9183-C7617681AF10}" type="presOf" srcId="{19EA151E-E900-450D-A88F-22E033A701FB}" destId="{801561A6-D52C-4D11-9BE8-F9AACD9689F5}" srcOrd="1" destOrd="0" presId="urn:microsoft.com/office/officeart/2005/8/layout/chart3"/>
    <dgm:cxn modelId="{682725D8-D4A8-4EE9-9A18-99B04C2556FE}" type="presOf" srcId="{2B476B1B-904E-4988-93D0-775071E0BD6F}" destId="{CCDB5FFE-A959-4E6F-B731-56BA2C46ECC9}" srcOrd="1" destOrd="0" presId="urn:microsoft.com/office/officeart/2005/8/layout/chart3"/>
    <dgm:cxn modelId="{E921D29F-CAC2-4221-86AE-6FBDDE9044EF}" srcId="{D964F297-1D0D-47A8-9A44-78BD9CF8ADC6}" destId="{2B476B1B-904E-4988-93D0-775071E0BD6F}" srcOrd="0" destOrd="0" parTransId="{5AEEF336-A508-47A9-911A-871A9AF0F990}" sibTransId="{F923D3E5-9A5D-4DF3-B2D4-C4DCE73788E7}"/>
    <dgm:cxn modelId="{5897A9FF-1151-4AA7-ADDB-584DDEA066FF}" type="presOf" srcId="{EF32CC20-FE21-4CC2-B098-AF26073A5C72}" destId="{10185F59-33E1-4ED8-9332-6F8AB78F0967}" srcOrd="1" destOrd="0" presId="urn:microsoft.com/office/officeart/2005/8/layout/chart3"/>
    <dgm:cxn modelId="{59310DD4-97D1-4AAA-8AFA-2AC5EA04655E}" type="presParOf" srcId="{BE5BEA29-F201-4AAC-AA69-F6F97941C033}" destId="{C33ED175-5985-4A4F-BD9D-123BBCA96ECA}" srcOrd="0" destOrd="0" presId="urn:microsoft.com/office/officeart/2005/8/layout/chart3"/>
    <dgm:cxn modelId="{1F6C8A81-617A-49E9-A0F9-63F071C4770E}" type="presParOf" srcId="{BE5BEA29-F201-4AAC-AA69-F6F97941C033}" destId="{CCDB5FFE-A959-4E6F-B731-56BA2C46ECC9}" srcOrd="1" destOrd="0" presId="urn:microsoft.com/office/officeart/2005/8/layout/chart3"/>
    <dgm:cxn modelId="{3E364AEF-72D4-43F4-B4FB-E1D45D2257D1}" type="presParOf" srcId="{BE5BEA29-F201-4AAC-AA69-F6F97941C033}" destId="{9661CE31-EB94-417E-A03F-BFD990ADB513}" srcOrd="2" destOrd="0" presId="urn:microsoft.com/office/officeart/2005/8/layout/chart3"/>
    <dgm:cxn modelId="{54766442-26B2-42DF-908A-117AF98C5D7F}" type="presParOf" srcId="{BE5BEA29-F201-4AAC-AA69-F6F97941C033}" destId="{10185F59-33E1-4ED8-9332-6F8AB78F0967}" srcOrd="3" destOrd="0" presId="urn:microsoft.com/office/officeart/2005/8/layout/chart3"/>
    <dgm:cxn modelId="{A5074E5B-D97B-4495-A241-51763ACFF4E7}" type="presParOf" srcId="{BE5BEA29-F201-4AAC-AA69-F6F97941C033}" destId="{ADCE2901-991B-4B44-94FE-5613FA0D82B5}" srcOrd="4" destOrd="0" presId="urn:microsoft.com/office/officeart/2005/8/layout/chart3"/>
    <dgm:cxn modelId="{2926B47B-5F3C-4AC0-B175-42E91F23A54C}" type="presParOf" srcId="{BE5BEA29-F201-4AAC-AA69-F6F97941C033}" destId="{801561A6-D52C-4D11-9BE8-F9AACD9689F5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1815B5F-1D0F-49E3-A2E7-7B2BC18D91D8}" type="doc">
      <dgm:prSet loTypeId="urn:microsoft.com/office/officeart/2005/8/layout/chart3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cs-CZ"/>
        </a:p>
      </dgm:t>
    </dgm:pt>
    <dgm:pt modelId="{BDB7CBDE-9ECF-46F9-95A2-FAF8354C323B}">
      <dgm:prSet phldrT="[Text]"/>
      <dgm:spPr/>
      <dgm:t>
        <a:bodyPr/>
        <a:lstStyle/>
        <a:p>
          <a:r>
            <a:rPr lang="cs-CZ" dirty="0"/>
            <a:t> </a:t>
          </a:r>
        </a:p>
      </dgm:t>
    </dgm:pt>
    <dgm:pt modelId="{31ABB7AF-5389-4472-B1A4-ACCAF35A085D}" type="parTrans" cxnId="{5EAFAE11-FEFA-45CF-984A-0DDEE786DD23}">
      <dgm:prSet/>
      <dgm:spPr/>
      <dgm:t>
        <a:bodyPr/>
        <a:lstStyle/>
        <a:p>
          <a:endParaRPr lang="cs-CZ"/>
        </a:p>
      </dgm:t>
    </dgm:pt>
    <dgm:pt modelId="{0B0CE0B8-AAD2-4573-B36B-E5FFF96A182A}" type="sibTrans" cxnId="{5EAFAE11-FEFA-45CF-984A-0DDEE786DD23}">
      <dgm:prSet/>
      <dgm:spPr/>
      <dgm:t>
        <a:bodyPr/>
        <a:lstStyle/>
        <a:p>
          <a:endParaRPr lang="cs-CZ"/>
        </a:p>
      </dgm:t>
    </dgm:pt>
    <dgm:pt modelId="{0F8B2E57-7DC5-487E-A682-D58C850C3FD3}">
      <dgm:prSet phldrT="[Text]"/>
      <dgm:spPr/>
      <dgm:t>
        <a:bodyPr/>
        <a:lstStyle/>
        <a:p>
          <a:r>
            <a:rPr lang="cs-CZ" dirty="0"/>
            <a:t> </a:t>
          </a:r>
        </a:p>
      </dgm:t>
    </dgm:pt>
    <dgm:pt modelId="{4E767B75-E265-4D03-BC79-918F5BD894C2}" type="parTrans" cxnId="{5151D976-1623-48EF-B604-7270094E83A2}">
      <dgm:prSet/>
      <dgm:spPr/>
      <dgm:t>
        <a:bodyPr/>
        <a:lstStyle/>
        <a:p>
          <a:endParaRPr lang="cs-CZ"/>
        </a:p>
      </dgm:t>
    </dgm:pt>
    <dgm:pt modelId="{FBD5806A-7E54-4422-88CA-B46514CC34A7}" type="sibTrans" cxnId="{5151D976-1623-48EF-B604-7270094E83A2}">
      <dgm:prSet/>
      <dgm:spPr/>
      <dgm:t>
        <a:bodyPr/>
        <a:lstStyle/>
        <a:p>
          <a:endParaRPr lang="cs-CZ"/>
        </a:p>
      </dgm:t>
    </dgm:pt>
    <dgm:pt modelId="{64C8886D-E1E2-4D79-9B84-F9238391D5A8}">
      <dgm:prSet phldrT="[Text]"/>
      <dgm:spPr/>
      <dgm:t>
        <a:bodyPr/>
        <a:lstStyle/>
        <a:p>
          <a:r>
            <a:rPr lang="cs-CZ" dirty="0"/>
            <a:t> </a:t>
          </a:r>
        </a:p>
      </dgm:t>
    </dgm:pt>
    <dgm:pt modelId="{5991C3D2-D27C-4B46-B2B3-EF8CF447612B}" type="parTrans" cxnId="{CBBBD580-2488-4B35-B99B-920913B3F4DA}">
      <dgm:prSet/>
      <dgm:spPr/>
      <dgm:t>
        <a:bodyPr/>
        <a:lstStyle/>
        <a:p>
          <a:endParaRPr lang="cs-CZ"/>
        </a:p>
      </dgm:t>
    </dgm:pt>
    <dgm:pt modelId="{85374200-850D-4436-A097-FC30A2E4F213}" type="sibTrans" cxnId="{CBBBD580-2488-4B35-B99B-920913B3F4DA}">
      <dgm:prSet/>
      <dgm:spPr/>
      <dgm:t>
        <a:bodyPr/>
        <a:lstStyle/>
        <a:p>
          <a:endParaRPr lang="cs-CZ"/>
        </a:p>
      </dgm:t>
    </dgm:pt>
    <dgm:pt modelId="{CE6FBD0C-2B75-458B-A954-18F32DACE376}">
      <dgm:prSet/>
      <dgm:spPr/>
      <dgm:t>
        <a:bodyPr/>
        <a:lstStyle/>
        <a:p>
          <a:endParaRPr lang="cs-CZ"/>
        </a:p>
      </dgm:t>
    </dgm:pt>
    <dgm:pt modelId="{C8BA4211-857B-44A4-A1B5-662380BD95AA}" type="parTrans" cxnId="{BB42A11B-EE6B-4C40-9546-D46AB89C94A3}">
      <dgm:prSet/>
      <dgm:spPr/>
      <dgm:t>
        <a:bodyPr/>
        <a:lstStyle/>
        <a:p>
          <a:endParaRPr lang="cs-CZ"/>
        </a:p>
      </dgm:t>
    </dgm:pt>
    <dgm:pt modelId="{7D278304-82E5-4103-BF29-0924FCA9F9D9}" type="sibTrans" cxnId="{BB42A11B-EE6B-4C40-9546-D46AB89C94A3}">
      <dgm:prSet/>
      <dgm:spPr/>
      <dgm:t>
        <a:bodyPr/>
        <a:lstStyle/>
        <a:p>
          <a:endParaRPr lang="cs-CZ"/>
        </a:p>
      </dgm:t>
    </dgm:pt>
    <dgm:pt modelId="{2D7FCBBB-120D-4C97-BBEF-FAA2683A2876}">
      <dgm:prSet/>
      <dgm:spPr/>
      <dgm:t>
        <a:bodyPr/>
        <a:lstStyle/>
        <a:p>
          <a:endParaRPr lang="cs-CZ"/>
        </a:p>
      </dgm:t>
    </dgm:pt>
    <dgm:pt modelId="{FF339163-910E-4C68-B743-5F8FEEB30A80}" type="parTrans" cxnId="{C592571B-ED0F-4C9E-8F5B-AAB23FB601D2}">
      <dgm:prSet/>
      <dgm:spPr/>
      <dgm:t>
        <a:bodyPr/>
        <a:lstStyle/>
        <a:p>
          <a:endParaRPr lang="cs-CZ"/>
        </a:p>
      </dgm:t>
    </dgm:pt>
    <dgm:pt modelId="{1C9204BB-67B3-4BDA-82E2-AE709FC8778E}" type="sibTrans" cxnId="{C592571B-ED0F-4C9E-8F5B-AAB23FB601D2}">
      <dgm:prSet/>
      <dgm:spPr/>
      <dgm:t>
        <a:bodyPr/>
        <a:lstStyle/>
        <a:p>
          <a:endParaRPr lang="cs-CZ"/>
        </a:p>
      </dgm:t>
    </dgm:pt>
    <dgm:pt modelId="{023C2FEE-602F-46B6-A190-F63A6BB687B0}" type="pres">
      <dgm:prSet presAssocID="{F1815B5F-1D0F-49E3-A2E7-7B2BC18D91D8}" presName="compositeShape" presStyleCnt="0">
        <dgm:presLayoutVars>
          <dgm:chMax val="7"/>
          <dgm:dir/>
          <dgm:resizeHandles val="exact"/>
        </dgm:presLayoutVars>
      </dgm:prSet>
      <dgm:spPr/>
    </dgm:pt>
    <dgm:pt modelId="{F5409F0E-B72B-4954-AE92-73A1101A294A}" type="pres">
      <dgm:prSet presAssocID="{F1815B5F-1D0F-49E3-A2E7-7B2BC18D91D8}" presName="wedge1" presStyleLbl="node1" presStyleIdx="0" presStyleCnt="5"/>
      <dgm:spPr/>
    </dgm:pt>
    <dgm:pt modelId="{178DB05C-0D4C-4E81-BF16-4670DBADFE4A}" type="pres">
      <dgm:prSet presAssocID="{F1815B5F-1D0F-49E3-A2E7-7B2BC18D91D8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20B48F55-4A5D-4C6D-ACD7-9455BE12645C}" type="pres">
      <dgm:prSet presAssocID="{F1815B5F-1D0F-49E3-A2E7-7B2BC18D91D8}" presName="wedge2" presStyleLbl="node1" presStyleIdx="1" presStyleCnt="5"/>
      <dgm:spPr/>
    </dgm:pt>
    <dgm:pt modelId="{81829773-3B80-4EF8-B728-496714DCB3C9}" type="pres">
      <dgm:prSet presAssocID="{F1815B5F-1D0F-49E3-A2E7-7B2BC18D91D8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F35F510E-F2AC-4FDB-B93F-D0336E15DD33}" type="pres">
      <dgm:prSet presAssocID="{F1815B5F-1D0F-49E3-A2E7-7B2BC18D91D8}" presName="wedge3" presStyleLbl="node1" presStyleIdx="2" presStyleCnt="5"/>
      <dgm:spPr/>
    </dgm:pt>
    <dgm:pt modelId="{EB31CCC6-C2C7-4C95-AE62-7368878F9AFC}" type="pres">
      <dgm:prSet presAssocID="{F1815B5F-1D0F-49E3-A2E7-7B2BC18D91D8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FFF0BDD0-2B76-4464-9771-C35065A28A55}" type="pres">
      <dgm:prSet presAssocID="{F1815B5F-1D0F-49E3-A2E7-7B2BC18D91D8}" presName="wedge4" presStyleLbl="node1" presStyleIdx="3" presStyleCnt="5"/>
      <dgm:spPr/>
    </dgm:pt>
    <dgm:pt modelId="{D4226297-DCC7-47A5-9EE2-9EC9BC1016CD}" type="pres">
      <dgm:prSet presAssocID="{F1815B5F-1D0F-49E3-A2E7-7B2BC18D91D8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955602FE-6688-4E71-8ACE-4E36516A93A4}" type="pres">
      <dgm:prSet presAssocID="{F1815B5F-1D0F-49E3-A2E7-7B2BC18D91D8}" presName="wedge5" presStyleLbl="node1" presStyleIdx="4" presStyleCnt="5"/>
      <dgm:spPr/>
    </dgm:pt>
    <dgm:pt modelId="{67F95103-5918-4DB5-956B-5DA745727852}" type="pres">
      <dgm:prSet presAssocID="{F1815B5F-1D0F-49E3-A2E7-7B2BC18D91D8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B8979153-890F-4734-A5B4-03D6F4ACD830}" type="presOf" srcId="{2D7FCBBB-120D-4C97-BBEF-FAA2683A2876}" destId="{67F95103-5918-4DB5-956B-5DA745727852}" srcOrd="1" destOrd="0" presId="urn:microsoft.com/office/officeart/2005/8/layout/chart3"/>
    <dgm:cxn modelId="{5EAFAE11-FEFA-45CF-984A-0DDEE786DD23}" srcId="{F1815B5F-1D0F-49E3-A2E7-7B2BC18D91D8}" destId="{BDB7CBDE-9ECF-46F9-95A2-FAF8354C323B}" srcOrd="0" destOrd="0" parTransId="{31ABB7AF-5389-4472-B1A4-ACCAF35A085D}" sibTransId="{0B0CE0B8-AAD2-4573-B36B-E5FFF96A182A}"/>
    <dgm:cxn modelId="{5151D976-1623-48EF-B604-7270094E83A2}" srcId="{F1815B5F-1D0F-49E3-A2E7-7B2BC18D91D8}" destId="{0F8B2E57-7DC5-487E-A682-D58C850C3FD3}" srcOrd="1" destOrd="0" parTransId="{4E767B75-E265-4D03-BC79-918F5BD894C2}" sibTransId="{FBD5806A-7E54-4422-88CA-B46514CC34A7}"/>
    <dgm:cxn modelId="{741B3551-B24E-4B60-8096-38BADE809912}" type="presOf" srcId="{BDB7CBDE-9ECF-46F9-95A2-FAF8354C323B}" destId="{F5409F0E-B72B-4954-AE92-73A1101A294A}" srcOrd="0" destOrd="0" presId="urn:microsoft.com/office/officeart/2005/8/layout/chart3"/>
    <dgm:cxn modelId="{FD261E37-01EF-40DE-8622-B61B8358CE1C}" type="presOf" srcId="{BDB7CBDE-9ECF-46F9-95A2-FAF8354C323B}" destId="{178DB05C-0D4C-4E81-BF16-4670DBADFE4A}" srcOrd="1" destOrd="0" presId="urn:microsoft.com/office/officeart/2005/8/layout/chart3"/>
    <dgm:cxn modelId="{B5BEBB85-A085-4E74-BADA-6898643B3B23}" type="presOf" srcId="{0F8B2E57-7DC5-487E-A682-D58C850C3FD3}" destId="{81829773-3B80-4EF8-B728-496714DCB3C9}" srcOrd="1" destOrd="0" presId="urn:microsoft.com/office/officeart/2005/8/layout/chart3"/>
    <dgm:cxn modelId="{BB42A11B-EE6B-4C40-9546-D46AB89C94A3}" srcId="{F1815B5F-1D0F-49E3-A2E7-7B2BC18D91D8}" destId="{CE6FBD0C-2B75-458B-A954-18F32DACE376}" srcOrd="3" destOrd="0" parTransId="{C8BA4211-857B-44A4-A1B5-662380BD95AA}" sibTransId="{7D278304-82E5-4103-BF29-0924FCA9F9D9}"/>
    <dgm:cxn modelId="{C592571B-ED0F-4C9E-8F5B-AAB23FB601D2}" srcId="{F1815B5F-1D0F-49E3-A2E7-7B2BC18D91D8}" destId="{2D7FCBBB-120D-4C97-BBEF-FAA2683A2876}" srcOrd="4" destOrd="0" parTransId="{FF339163-910E-4C68-B743-5F8FEEB30A80}" sibTransId="{1C9204BB-67B3-4BDA-82E2-AE709FC8778E}"/>
    <dgm:cxn modelId="{7B49CFB9-6464-4F31-9347-10C42B69F7C2}" type="presOf" srcId="{F1815B5F-1D0F-49E3-A2E7-7B2BC18D91D8}" destId="{023C2FEE-602F-46B6-A190-F63A6BB687B0}" srcOrd="0" destOrd="0" presId="urn:microsoft.com/office/officeart/2005/8/layout/chart3"/>
    <dgm:cxn modelId="{6210CDA6-A1E9-4F68-8CB8-843147E6192B}" type="presOf" srcId="{64C8886D-E1E2-4D79-9B84-F9238391D5A8}" destId="{F35F510E-F2AC-4FDB-B93F-D0336E15DD33}" srcOrd="0" destOrd="0" presId="urn:microsoft.com/office/officeart/2005/8/layout/chart3"/>
    <dgm:cxn modelId="{98830CE4-DBE5-4F02-BF7C-E5CB8884024D}" type="presOf" srcId="{CE6FBD0C-2B75-458B-A954-18F32DACE376}" destId="{D4226297-DCC7-47A5-9EE2-9EC9BC1016CD}" srcOrd="1" destOrd="0" presId="urn:microsoft.com/office/officeart/2005/8/layout/chart3"/>
    <dgm:cxn modelId="{CBBBD580-2488-4B35-B99B-920913B3F4DA}" srcId="{F1815B5F-1D0F-49E3-A2E7-7B2BC18D91D8}" destId="{64C8886D-E1E2-4D79-9B84-F9238391D5A8}" srcOrd="2" destOrd="0" parTransId="{5991C3D2-D27C-4B46-B2B3-EF8CF447612B}" sibTransId="{85374200-850D-4436-A097-FC30A2E4F213}"/>
    <dgm:cxn modelId="{19D5A234-0520-46D0-A62D-C07DFFD4C7E9}" type="presOf" srcId="{0F8B2E57-7DC5-487E-A682-D58C850C3FD3}" destId="{20B48F55-4A5D-4C6D-ACD7-9455BE12645C}" srcOrd="0" destOrd="0" presId="urn:microsoft.com/office/officeart/2005/8/layout/chart3"/>
    <dgm:cxn modelId="{99CD5B6C-3856-4F62-9B3A-69FDE3758450}" type="presOf" srcId="{64C8886D-E1E2-4D79-9B84-F9238391D5A8}" destId="{EB31CCC6-C2C7-4C95-AE62-7368878F9AFC}" srcOrd="1" destOrd="0" presId="urn:microsoft.com/office/officeart/2005/8/layout/chart3"/>
    <dgm:cxn modelId="{32031FE6-7C5B-4A2E-A2A4-1A2351A4CCEC}" type="presOf" srcId="{CE6FBD0C-2B75-458B-A954-18F32DACE376}" destId="{FFF0BDD0-2B76-4464-9771-C35065A28A55}" srcOrd="0" destOrd="0" presId="urn:microsoft.com/office/officeart/2005/8/layout/chart3"/>
    <dgm:cxn modelId="{C86BA0F2-7634-4AD9-9952-84FDE470938C}" type="presOf" srcId="{2D7FCBBB-120D-4C97-BBEF-FAA2683A2876}" destId="{955602FE-6688-4E71-8ACE-4E36516A93A4}" srcOrd="0" destOrd="0" presId="urn:microsoft.com/office/officeart/2005/8/layout/chart3"/>
    <dgm:cxn modelId="{610637A8-E435-48C5-85A6-1EA20F0FD5A1}" type="presParOf" srcId="{023C2FEE-602F-46B6-A190-F63A6BB687B0}" destId="{F5409F0E-B72B-4954-AE92-73A1101A294A}" srcOrd="0" destOrd="0" presId="urn:microsoft.com/office/officeart/2005/8/layout/chart3"/>
    <dgm:cxn modelId="{2C4B1F48-B3FF-41F1-97FE-3ABABA1621D1}" type="presParOf" srcId="{023C2FEE-602F-46B6-A190-F63A6BB687B0}" destId="{178DB05C-0D4C-4E81-BF16-4670DBADFE4A}" srcOrd="1" destOrd="0" presId="urn:microsoft.com/office/officeart/2005/8/layout/chart3"/>
    <dgm:cxn modelId="{77B6BC40-2F6C-4B30-8641-E9F08985194A}" type="presParOf" srcId="{023C2FEE-602F-46B6-A190-F63A6BB687B0}" destId="{20B48F55-4A5D-4C6D-ACD7-9455BE12645C}" srcOrd="2" destOrd="0" presId="urn:microsoft.com/office/officeart/2005/8/layout/chart3"/>
    <dgm:cxn modelId="{2AC1A255-A588-49A7-B5C1-378089214683}" type="presParOf" srcId="{023C2FEE-602F-46B6-A190-F63A6BB687B0}" destId="{81829773-3B80-4EF8-B728-496714DCB3C9}" srcOrd="3" destOrd="0" presId="urn:microsoft.com/office/officeart/2005/8/layout/chart3"/>
    <dgm:cxn modelId="{8A27820B-04CE-40A3-9D47-0C574D70F745}" type="presParOf" srcId="{023C2FEE-602F-46B6-A190-F63A6BB687B0}" destId="{F35F510E-F2AC-4FDB-B93F-D0336E15DD33}" srcOrd="4" destOrd="0" presId="urn:microsoft.com/office/officeart/2005/8/layout/chart3"/>
    <dgm:cxn modelId="{CBD537EB-D25D-41F1-8533-78FCC0FB6501}" type="presParOf" srcId="{023C2FEE-602F-46B6-A190-F63A6BB687B0}" destId="{EB31CCC6-C2C7-4C95-AE62-7368878F9AFC}" srcOrd="5" destOrd="0" presId="urn:microsoft.com/office/officeart/2005/8/layout/chart3"/>
    <dgm:cxn modelId="{24B40D37-C438-487C-B2F3-1331C85C1483}" type="presParOf" srcId="{023C2FEE-602F-46B6-A190-F63A6BB687B0}" destId="{FFF0BDD0-2B76-4464-9771-C35065A28A55}" srcOrd="6" destOrd="0" presId="urn:microsoft.com/office/officeart/2005/8/layout/chart3"/>
    <dgm:cxn modelId="{FCAB8FDA-C09D-4CC1-9BE3-651596DDB3DF}" type="presParOf" srcId="{023C2FEE-602F-46B6-A190-F63A6BB687B0}" destId="{D4226297-DCC7-47A5-9EE2-9EC9BC1016CD}" srcOrd="7" destOrd="0" presId="urn:microsoft.com/office/officeart/2005/8/layout/chart3"/>
    <dgm:cxn modelId="{A9EFDD96-03FC-49B0-ACC3-75081A242FF0}" type="presParOf" srcId="{023C2FEE-602F-46B6-A190-F63A6BB687B0}" destId="{955602FE-6688-4E71-8ACE-4E36516A93A4}" srcOrd="8" destOrd="0" presId="urn:microsoft.com/office/officeart/2005/8/layout/chart3"/>
    <dgm:cxn modelId="{D303B6F1-4CCF-423B-AED7-1593FE1D9A2D}" type="presParOf" srcId="{023C2FEE-602F-46B6-A190-F63A6BB687B0}" destId="{67F95103-5918-4DB5-956B-5DA745727852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1815B5F-1D0F-49E3-A2E7-7B2BC18D91D8}" type="doc">
      <dgm:prSet loTypeId="urn:microsoft.com/office/officeart/2005/8/layout/chart3" loCatId="cycle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cs-CZ"/>
        </a:p>
      </dgm:t>
    </dgm:pt>
    <dgm:pt modelId="{BDB7CBDE-9ECF-46F9-95A2-FAF8354C323B}">
      <dgm:prSet phldrT="[Text]"/>
      <dgm:spPr>
        <a:solidFill>
          <a:srgbClr val="FFC000"/>
        </a:solidFill>
      </dgm:spPr>
      <dgm:t>
        <a:bodyPr/>
        <a:lstStyle/>
        <a:p>
          <a:r>
            <a:rPr lang="cs-CZ" dirty="0"/>
            <a:t> </a:t>
          </a:r>
        </a:p>
      </dgm:t>
    </dgm:pt>
    <dgm:pt modelId="{31ABB7AF-5389-4472-B1A4-ACCAF35A085D}" type="parTrans" cxnId="{5EAFAE11-FEFA-45CF-984A-0DDEE786DD23}">
      <dgm:prSet/>
      <dgm:spPr/>
      <dgm:t>
        <a:bodyPr/>
        <a:lstStyle/>
        <a:p>
          <a:endParaRPr lang="cs-CZ"/>
        </a:p>
      </dgm:t>
    </dgm:pt>
    <dgm:pt modelId="{0B0CE0B8-AAD2-4573-B36B-E5FFF96A182A}" type="sibTrans" cxnId="{5EAFAE11-FEFA-45CF-984A-0DDEE786DD23}">
      <dgm:prSet/>
      <dgm:spPr/>
      <dgm:t>
        <a:bodyPr/>
        <a:lstStyle/>
        <a:p>
          <a:endParaRPr lang="cs-CZ"/>
        </a:p>
      </dgm:t>
    </dgm:pt>
    <dgm:pt modelId="{0F8B2E57-7DC5-487E-A682-D58C850C3FD3}">
      <dgm:prSet phldrT="[Text]"/>
      <dgm:spPr>
        <a:solidFill>
          <a:srgbClr val="FF0000"/>
        </a:solidFill>
      </dgm:spPr>
      <dgm:t>
        <a:bodyPr/>
        <a:lstStyle/>
        <a:p>
          <a:r>
            <a:rPr lang="cs-CZ" dirty="0"/>
            <a:t> </a:t>
          </a:r>
        </a:p>
      </dgm:t>
    </dgm:pt>
    <dgm:pt modelId="{4E767B75-E265-4D03-BC79-918F5BD894C2}" type="parTrans" cxnId="{5151D976-1623-48EF-B604-7270094E83A2}">
      <dgm:prSet/>
      <dgm:spPr/>
      <dgm:t>
        <a:bodyPr/>
        <a:lstStyle/>
        <a:p>
          <a:endParaRPr lang="cs-CZ"/>
        </a:p>
      </dgm:t>
    </dgm:pt>
    <dgm:pt modelId="{FBD5806A-7E54-4422-88CA-B46514CC34A7}" type="sibTrans" cxnId="{5151D976-1623-48EF-B604-7270094E83A2}">
      <dgm:prSet/>
      <dgm:spPr/>
      <dgm:t>
        <a:bodyPr/>
        <a:lstStyle/>
        <a:p>
          <a:endParaRPr lang="cs-CZ"/>
        </a:p>
      </dgm:t>
    </dgm:pt>
    <dgm:pt modelId="{64C8886D-E1E2-4D79-9B84-F9238391D5A8}">
      <dgm:prSet phldrT="[Text]"/>
      <dgm:spPr>
        <a:solidFill>
          <a:srgbClr val="92D050"/>
        </a:solidFill>
      </dgm:spPr>
      <dgm:t>
        <a:bodyPr/>
        <a:lstStyle/>
        <a:p>
          <a:r>
            <a:rPr lang="cs-CZ" dirty="0"/>
            <a:t> </a:t>
          </a:r>
        </a:p>
      </dgm:t>
    </dgm:pt>
    <dgm:pt modelId="{5991C3D2-D27C-4B46-B2B3-EF8CF447612B}" type="parTrans" cxnId="{CBBBD580-2488-4B35-B99B-920913B3F4DA}">
      <dgm:prSet/>
      <dgm:spPr/>
      <dgm:t>
        <a:bodyPr/>
        <a:lstStyle/>
        <a:p>
          <a:endParaRPr lang="cs-CZ"/>
        </a:p>
      </dgm:t>
    </dgm:pt>
    <dgm:pt modelId="{85374200-850D-4436-A097-FC30A2E4F213}" type="sibTrans" cxnId="{CBBBD580-2488-4B35-B99B-920913B3F4DA}">
      <dgm:prSet/>
      <dgm:spPr/>
      <dgm:t>
        <a:bodyPr/>
        <a:lstStyle/>
        <a:p>
          <a:endParaRPr lang="cs-CZ"/>
        </a:p>
      </dgm:t>
    </dgm:pt>
    <dgm:pt modelId="{C72FA8A5-5CC0-472F-8ABC-B1E6CE58072F}">
      <dgm:prSet/>
      <dgm:spPr>
        <a:solidFill>
          <a:srgbClr val="0070C0"/>
        </a:solidFill>
      </dgm:spPr>
      <dgm:t>
        <a:bodyPr/>
        <a:lstStyle/>
        <a:p>
          <a:endParaRPr lang="cs-CZ"/>
        </a:p>
      </dgm:t>
    </dgm:pt>
    <dgm:pt modelId="{78F6D873-C994-4C6B-946A-DBB8D8D4C7CF}" type="parTrans" cxnId="{C829B428-18E7-4F03-9FCA-11BD5D21B71A}">
      <dgm:prSet/>
      <dgm:spPr/>
      <dgm:t>
        <a:bodyPr/>
        <a:lstStyle/>
        <a:p>
          <a:endParaRPr lang="cs-CZ"/>
        </a:p>
      </dgm:t>
    </dgm:pt>
    <dgm:pt modelId="{396A6D19-AD93-4F28-B653-7BF20B91E995}" type="sibTrans" cxnId="{C829B428-18E7-4F03-9FCA-11BD5D21B71A}">
      <dgm:prSet/>
      <dgm:spPr/>
      <dgm:t>
        <a:bodyPr/>
        <a:lstStyle/>
        <a:p>
          <a:endParaRPr lang="cs-CZ"/>
        </a:p>
      </dgm:t>
    </dgm:pt>
    <dgm:pt modelId="{28E10C5F-A22C-446B-8433-EF8E5FA9D5B8}">
      <dgm:prSet/>
      <dgm:spPr>
        <a:solidFill>
          <a:srgbClr val="7030A0"/>
        </a:solidFill>
      </dgm:spPr>
      <dgm:t>
        <a:bodyPr/>
        <a:lstStyle/>
        <a:p>
          <a:endParaRPr lang="cs-CZ"/>
        </a:p>
      </dgm:t>
    </dgm:pt>
    <dgm:pt modelId="{262F7C01-599E-446E-A27F-315CE5A64482}" type="parTrans" cxnId="{E2177BE0-0819-4D78-93E3-C031AB6A0B1F}">
      <dgm:prSet/>
      <dgm:spPr/>
      <dgm:t>
        <a:bodyPr/>
        <a:lstStyle/>
        <a:p>
          <a:endParaRPr lang="cs-CZ"/>
        </a:p>
      </dgm:t>
    </dgm:pt>
    <dgm:pt modelId="{0951BBCA-3FD0-4E60-BDE8-4E4B5F08B3FA}" type="sibTrans" cxnId="{E2177BE0-0819-4D78-93E3-C031AB6A0B1F}">
      <dgm:prSet/>
      <dgm:spPr/>
      <dgm:t>
        <a:bodyPr/>
        <a:lstStyle/>
        <a:p>
          <a:endParaRPr lang="cs-CZ"/>
        </a:p>
      </dgm:t>
    </dgm:pt>
    <dgm:pt modelId="{F2CB22FE-266C-42DA-BB0F-83975A1BFDE4}">
      <dgm:prSet/>
      <dgm:spPr>
        <a:solidFill>
          <a:srgbClr val="C00000"/>
        </a:solidFill>
      </dgm:spPr>
      <dgm:t>
        <a:bodyPr/>
        <a:lstStyle/>
        <a:p>
          <a:endParaRPr lang="cs-CZ"/>
        </a:p>
      </dgm:t>
    </dgm:pt>
    <dgm:pt modelId="{F2469470-5CC6-440F-82E9-D80D1B52107A}" type="parTrans" cxnId="{399CD53C-31A3-40BC-9A84-D24EB6172618}">
      <dgm:prSet/>
      <dgm:spPr/>
      <dgm:t>
        <a:bodyPr/>
        <a:lstStyle/>
        <a:p>
          <a:endParaRPr lang="cs-CZ"/>
        </a:p>
      </dgm:t>
    </dgm:pt>
    <dgm:pt modelId="{7E356F79-6E50-48CA-BAF7-A8AB7D7C0F94}" type="sibTrans" cxnId="{399CD53C-31A3-40BC-9A84-D24EB6172618}">
      <dgm:prSet/>
      <dgm:spPr/>
      <dgm:t>
        <a:bodyPr/>
        <a:lstStyle/>
        <a:p>
          <a:endParaRPr lang="cs-CZ"/>
        </a:p>
      </dgm:t>
    </dgm:pt>
    <dgm:pt modelId="{023C2FEE-602F-46B6-A190-F63A6BB687B0}" type="pres">
      <dgm:prSet presAssocID="{F1815B5F-1D0F-49E3-A2E7-7B2BC18D91D8}" presName="compositeShape" presStyleCnt="0">
        <dgm:presLayoutVars>
          <dgm:chMax val="7"/>
          <dgm:dir/>
          <dgm:resizeHandles val="exact"/>
        </dgm:presLayoutVars>
      </dgm:prSet>
      <dgm:spPr/>
    </dgm:pt>
    <dgm:pt modelId="{F5409F0E-B72B-4954-AE92-73A1101A294A}" type="pres">
      <dgm:prSet presAssocID="{F1815B5F-1D0F-49E3-A2E7-7B2BC18D91D8}" presName="wedge1" presStyleLbl="node1" presStyleIdx="0" presStyleCnt="6"/>
      <dgm:spPr/>
    </dgm:pt>
    <dgm:pt modelId="{178DB05C-0D4C-4E81-BF16-4670DBADFE4A}" type="pres">
      <dgm:prSet presAssocID="{F1815B5F-1D0F-49E3-A2E7-7B2BC18D91D8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20B48F55-4A5D-4C6D-ACD7-9455BE12645C}" type="pres">
      <dgm:prSet presAssocID="{F1815B5F-1D0F-49E3-A2E7-7B2BC18D91D8}" presName="wedge2" presStyleLbl="node1" presStyleIdx="1" presStyleCnt="6"/>
      <dgm:spPr/>
    </dgm:pt>
    <dgm:pt modelId="{81829773-3B80-4EF8-B728-496714DCB3C9}" type="pres">
      <dgm:prSet presAssocID="{F1815B5F-1D0F-49E3-A2E7-7B2BC18D91D8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F35F510E-F2AC-4FDB-B93F-D0336E15DD33}" type="pres">
      <dgm:prSet presAssocID="{F1815B5F-1D0F-49E3-A2E7-7B2BC18D91D8}" presName="wedge3" presStyleLbl="node1" presStyleIdx="2" presStyleCnt="6"/>
      <dgm:spPr/>
    </dgm:pt>
    <dgm:pt modelId="{EB31CCC6-C2C7-4C95-AE62-7368878F9AFC}" type="pres">
      <dgm:prSet presAssocID="{F1815B5F-1D0F-49E3-A2E7-7B2BC18D91D8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CA0AF6A7-E325-48AD-8D2A-48370D68EE52}" type="pres">
      <dgm:prSet presAssocID="{F1815B5F-1D0F-49E3-A2E7-7B2BC18D91D8}" presName="wedge4" presStyleLbl="node1" presStyleIdx="3" presStyleCnt="6"/>
      <dgm:spPr/>
    </dgm:pt>
    <dgm:pt modelId="{F9AC0FE1-1BF9-4CDE-A59D-0068C40021FE}" type="pres">
      <dgm:prSet presAssocID="{F1815B5F-1D0F-49E3-A2E7-7B2BC18D91D8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4940FBF6-E2F9-4ABC-A204-E3A0555C0D72}" type="pres">
      <dgm:prSet presAssocID="{F1815B5F-1D0F-49E3-A2E7-7B2BC18D91D8}" presName="wedge5" presStyleLbl="node1" presStyleIdx="4" presStyleCnt="6"/>
      <dgm:spPr/>
    </dgm:pt>
    <dgm:pt modelId="{AF44D27C-70A5-4019-AE87-55C5F71FFDA1}" type="pres">
      <dgm:prSet presAssocID="{F1815B5F-1D0F-49E3-A2E7-7B2BC18D91D8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DCE91E8D-37BC-4158-8F8D-5A1724A60D82}" type="pres">
      <dgm:prSet presAssocID="{F1815B5F-1D0F-49E3-A2E7-7B2BC18D91D8}" presName="wedge6" presStyleLbl="node1" presStyleIdx="5" presStyleCnt="6"/>
      <dgm:spPr/>
    </dgm:pt>
    <dgm:pt modelId="{A415A4BB-9E85-46AB-AE9D-E9865D009E67}" type="pres">
      <dgm:prSet presAssocID="{F1815B5F-1D0F-49E3-A2E7-7B2BC18D91D8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12623C2E-7899-401F-9874-6F818066D531}" type="presOf" srcId="{BDB7CBDE-9ECF-46F9-95A2-FAF8354C323B}" destId="{F5409F0E-B72B-4954-AE92-73A1101A294A}" srcOrd="0" destOrd="0" presId="urn:microsoft.com/office/officeart/2005/8/layout/chart3"/>
    <dgm:cxn modelId="{30CC2E88-F2DA-421E-A843-5CDEB6F05D55}" type="presOf" srcId="{28E10C5F-A22C-446B-8433-EF8E5FA9D5B8}" destId="{AF44D27C-70A5-4019-AE87-55C5F71FFDA1}" srcOrd="1" destOrd="0" presId="urn:microsoft.com/office/officeart/2005/8/layout/chart3"/>
    <dgm:cxn modelId="{5EAFAE11-FEFA-45CF-984A-0DDEE786DD23}" srcId="{F1815B5F-1D0F-49E3-A2E7-7B2BC18D91D8}" destId="{BDB7CBDE-9ECF-46F9-95A2-FAF8354C323B}" srcOrd="0" destOrd="0" parTransId="{31ABB7AF-5389-4472-B1A4-ACCAF35A085D}" sibTransId="{0B0CE0B8-AAD2-4573-B36B-E5FFF96A182A}"/>
    <dgm:cxn modelId="{C6D49359-3A03-4175-8359-A5AD82494D6F}" type="presOf" srcId="{0F8B2E57-7DC5-487E-A682-D58C850C3FD3}" destId="{81829773-3B80-4EF8-B728-496714DCB3C9}" srcOrd="1" destOrd="0" presId="urn:microsoft.com/office/officeart/2005/8/layout/chart3"/>
    <dgm:cxn modelId="{DD5CBA8F-22F2-47F6-99BB-AFCF4017DDAA}" type="presOf" srcId="{F2CB22FE-266C-42DA-BB0F-83975A1BFDE4}" destId="{DCE91E8D-37BC-4158-8F8D-5A1724A60D82}" srcOrd="0" destOrd="0" presId="urn:microsoft.com/office/officeart/2005/8/layout/chart3"/>
    <dgm:cxn modelId="{5151D976-1623-48EF-B604-7270094E83A2}" srcId="{F1815B5F-1D0F-49E3-A2E7-7B2BC18D91D8}" destId="{0F8B2E57-7DC5-487E-A682-D58C850C3FD3}" srcOrd="1" destOrd="0" parTransId="{4E767B75-E265-4D03-BC79-918F5BD894C2}" sibTransId="{FBD5806A-7E54-4422-88CA-B46514CC34A7}"/>
    <dgm:cxn modelId="{C829B428-18E7-4F03-9FCA-11BD5D21B71A}" srcId="{F1815B5F-1D0F-49E3-A2E7-7B2BC18D91D8}" destId="{C72FA8A5-5CC0-472F-8ABC-B1E6CE58072F}" srcOrd="3" destOrd="0" parTransId="{78F6D873-C994-4C6B-946A-DBB8D8D4C7CF}" sibTransId="{396A6D19-AD93-4F28-B653-7BF20B91E995}"/>
    <dgm:cxn modelId="{87A97FC2-63C8-46BE-83EE-16FF64940169}" type="presOf" srcId="{C72FA8A5-5CC0-472F-8ABC-B1E6CE58072F}" destId="{CA0AF6A7-E325-48AD-8D2A-48370D68EE52}" srcOrd="0" destOrd="0" presId="urn:microsoft.com/office/officeart/2005/8/layout/chart3"/>
    <dgm:cxn modelId="{885C7799-884A-4DAF-8545-3BEACE15EFC0}" type="presOf" srcId="{BDB7CBDE-9ECF-46F9-95A2-FAF8354C323B}" destId="{178DB05C-0D4C-4E81-BF16-4670DBADFE4A}" srcOrd="1" destOrd="0" presId="urn:microsoft.com/office/officeart/2005/8/layout/chart3"/>
    <dgm:cxn modelId="{28DE0FFD-C489-409D-9A10-98758C6E5E14}" type="presOf" srcId="{64C8886D-E1E2-4D79-9B84-F9238391D5A8}" destId="{EB31CCC6-C2C7-4C95-AE62-7368878F9AFC}" srcOrd="1" destOrd="0" presId="urn:microsoft.com/office/officeart/2005/8/layout/chart3"/>
    <dgm:cxn modelId="{399CD53C-31A3-40BC-9A84-D24EB6172618}" srcId="{F1815B5F-1D0F-49E3-A2E7-7B2BC18D91D8}" destId="{F2CB22FE-266C-42DA-BB0F-83975A1BFDE4}" srcOrd="5" destOrd="0" parTransId="{F2469470-5CC6-440F-82E9-D80D1B52107A}" sibTransId="{7E356F79-6E50-48CA-BAF7-A8AB7D7C0F94}"/>
    <dgm:cxn modelId="{E2177BE0-0819-4D78-93E3-C031AB6A0B1F}" srcId="{F1815B5F-1D0F-49E3-A2E7-7B2BC18D91D8}" destId="{28E10C5F-A22C-446B-8433-EF8E5FA9D5B8}" srcOrd="4" destOrd="0" parTransId="{262F7C01-599E-446E-A27F-315CE5A64482}" sibTransId="{0951BBCA-3FD0-4E60-BDE8-4E4B5F08B3FA}"/>
    <dgm:cxn modelId="{9FF6B677-6B02-43D7-88C7-29AF01F5EE9E}" type="presOf" srcId="{F2CB22FE-266C-42DA-BB0F-83975A1BFDE4}" destId="{A415A4BB-9E85-46AB-AE9D-E9865D009E67}" srcOrd="1" destOrd="0" presId="urn:microsoft.com/office/officeart/2005/8/layout/chart3"/>
    <dgm:cxn modelId="{CBBBD580-2488-4B35-B99B-920913B3F4DA}" srcId="{F1815B5F-1D0F-49E3-A2E7-7B2BC18D91D8}" destId="{64C8886D-E1E2-4D79-9B84-F9238391D5A8}" srcOrd="2" destOrd="0" parTransId="{5991C3D2-D27C-4B46-B2B3-EF8CF447612B}" sibTransId="{85374200-850D-4436-A097-FC30A2E4F213}"/>
    <dgm:cxn modelId="{66D15A6A-8A0B-42DB-99CA-B645C62DC69A}" type="presOf" srcId="{F1815B5F-1D0F-49E3-A2E7-7B2BC18D91D8}" destId="{023C2FEE-602F-46B6-A190-F63A6BB687B0}" srcOrd="0" destOrd="0" presId="urn:microsoft.com/office/officeart/2005/8/layout/chart3"/>
    <dgm:cxn modelId="{1778DCDD-6890-4DB6-9644-533B60087ACC}" type="presOf" srcId="{C72FA8A5-5CC0-472F-8ABC-B1E6CE58072F}" destId="{F9AC0FE1-1BF9-4CDE-A59D-0068C40021FE}" srcOrd="1" destOrd="0" presId="urn:microsoft.com/office/officeart/2005/8/layout/chart3"/>
    <dgm:cxn modelId="{3289688A-5B17-441B-886C-79D7E7A02324}" type="presOf" srcId="{0F8B2E57-7DC5-487E-A682-D58C850C3FD3}" destId="{20B48F55-4A5D-4C6D-ACD7-9455BE12645C}" srcOrd="0" destOrd="0" presId="urn:microsoft.com/office/officeart/2005/8/layout/chart3"/>
    <dgm:cxn modelId="{8A4D558D-10BE-4FDA-B326-771476EA70B1}" type="presOf" srcId="{64C8886D-E1E2-4D79-9B84-F9238391D5A8}" destId="{F35F510E-F2AC-4FDB-B93F-D0336E15DD33}" srcOrd="0" destOrd="0" presId="urn:microsoft.com/office/officeart/2005/8/layout/chart3"/>
    <dgm:cxn modelId="{665309EF-2A08-4800-978E-62E9529DAA47}" type="presOf" srcId="{28E10C5F-A22C-446B-8433-EF8E5FA9D5B8}" destId="{4940FBF6-E2F9-4ABC-A204-E3A0555C0D72}" srcOrd="0" destOrd="0" presId="urn:microsoft.com/office/officeart/2005/8/layout/chart3"/>
    <dgm:cxn modelId="{3E491551-1F38-49A9-912F-5B9D02AE539D}" type="presParOf" srcId="{023C2FEE-602F-46B6-A190-F63A6BB687B0}" destId="{F5409F0E-B72B-4954-AE92-73A1101A294A}" srcOrd="0" destOrd="0" presId="urn:microsoft.com/office/officeart/2005/8/layout/chart3"/>
    <dgm:cxn modelId="{7BC23A8C-2001-438C-80AE-E06F6859C0F5}" type="presParOf" srcId="{023C2FEE-602F-46B6-A190-F63A6BB687B0}" destId="{178DB05C-0D4C-4E81-BF16-4670DBADFE4A}" srcOrd="1" destOrd="0" presId="urn:microsoft.com/office/officeart/2005/8/layout/chart3"/>
    <dgm:cxn modelId="{DDDB9E88-34F6-441B-A1B0-4D84A57BBB9B}" type="presParOf" srcId="{023C2FEE-602F-46B6-A190-F63A6BB687B0}" destId="{20B48F55-4A5D-4C6D-ACD7-9455BE12645C}" srcOrd="2" destOrd="0" presId="urn:microsoft.com/office/officeart/2005/8/layout/chart3"/>
    <dgm:cxn modelId="{45232A4F-062A-439C-BA78-29F6769EA164}" type="presParOf" srcId="{023C2FEE-602F-46B6-A190-F63A6BB687B0}" destId="{81829773-3B80-4EF8-B728-496714DCB3C9}" srcOrd="3" destOrd="0" presId="urn:microsoft.com/office/officeart/2005/8/layout/chart3"/>
    <dgm:cxn modelId="{2DE24D8B-5E1F-4E3D-B1BF-E100C3A2B17F}" type="presParOf" srcId="{023C2FEE-602F-46B6-A190-F63A6BB687B0}" destId="{F35F510E-F2AC-4FDB-B93F-D0336E15DD33}" srcOrd="4" destOrd="0" presId="urn:microsoft.com/office/officeart/2005/8/layout/chart3"/>
    <dgm:cxn modelId="{F5577540-AE1E-49A5-8090-F5D1A38C3DE2}" type="presParOf" srcId="{023C2FEE-602F-46B6-A190-F63A6BB687B0}" destId="{EB31CCC6-C2C7-4C95-AE62-7368878F9AFC}" srcOrd="5" destOrd="0" presId="urn:microsoft.com/office/officeart/2005/8/layout/chart3"/>
    <dgm:cxn modelId="{0AF55AB8-D871-483D-9419-93F067DB3128}" type="presParOf" srcId="{023C2FEE-602F-46B6-A190-F63A6BB687B0}" destId="{CA0AF6A7-E325-48AD-8D2A-48370D68EE52}" srcOrd="6" destOrd="0" presId="urn:microsoft.com/office/officeart/2005/8/layout/chart3"/>
    <dgm:cxn modelId="{91231064-F2E2-4BC1-A77D-6D598B9A72BE}" type="presParOf" srcId="{023C2FEE-602F-46B6-A190-F63A6BB687B0}" destId="{F9AC0FE1-1BF9-4CDE-A59D-0068C40021FE}" srcOrd="7" destOrd="0" presId="urn:microsoft.com/office/officeart/2005/8/layout/chart3"/>
    <dgm:cxn modelId="{C77BD625-49EA-4D18-BBD7-38ED3A375BA9}" type="presParOf" srcId="{023C2FEE-602F-46B6-A190-F63A6BB687B0}" destId="{4940FBF6-E2F9-4ABC-A204-E3A0555C0D72}" srcOrd="8" destOrd="0" presId="urn:microsoft.com/office/officeart/2005/8/layout/chart3"/>
    <dgm:cxn modelId="{E9946A85-FD4E-47C6-BD57-353C37A172C2}" type="presParOf" srcId="{023C2FEE-602F-46B6-A190-F63A6BB687B0}" destId="{AF44D27C-70A5-4019-AE87-55C5F71FFDA1}" srcOrd="9" destOrd="0" presId="urn:microsoft.com/office/officeart/2005/8/layout/chart3"/>
    <dgm:cxn modelId="{ACF0029B-48F8-45B5-8622-D33081BB3C19}" type="presParOf" srcId="{023C2FEE-602F-46B6-A190-F63A6BB687B0}" destId="{DCE91E8D-37BC-4158-8F8D-5A1724A60D82}" srcOrd="10" destOrd="0" presId="urn:microsoft.com/office/officeart/2005/8/layout/chart3"/>
    <dgm:cxn modelId="{E2238D46-F204-4211-995A-70AC10D1784A}" type="presParOf" srcId="{023C2FEE-602F-46B6-A190-F63A6BB687B0}" destId="{A415A4BB-9E85-46AB-AE9D-E9865D009E67}" srcOrd="11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64E86-F1BE-485C-8A07-A51D4957E53B}">
      <dsp:nvSpPr>
        <dsp:cNvPr id="0" name=""/>
        <dsp:cNvSpPr/>
      </dsp:nvSpPr>
      <dsp:spPr>
        <a:xfrm rot="16200000">
          <a:off x="875" y="28967"/>
          <a:ext cx="4079388" cy="4079388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b="1" kern="1200" dirty="0">
              <a:solidFill>
                <a:srgbClr val="33339A"/>
              </a:solidFill>
            </a:rPr>
            <a:t>Nositel autority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>
              <a:solidFill>
                <a:srgbClr val="33339A"/>
              </a:solidFill>
            </a:rPr>
            <a:t>(člověk, který působí, vede a ovlivňuje ostatní)</a:t>
          </a:r>
        </a:p>
      </dsp:txBody>
      <dsp:txXfrm rot="5400000">
        <a:off x="876" y="1048814"/>
        <a:ext cx="3365495" cy="2039694"/>
      </dsp:txXfrm>
    </dsp:sp>
    <dsp:sp modelId="{DCB6C6D0-A1D8-4D0B-8691-F599FFA1654B}">
      <dsp:nvSpPr>
        <dsp:cNvPr id="0" name=""/>
        <dsp:cNvSpPr/>
      </dsp:nvSpPr>
      <dsp:spPr>
        <a:xfrm rot="5400000">
          <a:off x="4282686" y="28967"/>
          <a:ext cx="4079388" cy="4079388"/>
        </a:xfrm>
        <a:prstGeom prst="downArrow">
          <a:avLst>
            <a:gd name="adj1" fmla="val 50000"/>
            <a:gd name="adj2" fmla="val 35000"/>
          </a:avLst>
        </a:prstGeom>
        <a:gradFill rotWithShape="0">
          <a:gsLst>
            <a:gs pos="0">
              <a:schemeClr val="accent5">
                <a:hueOff val="3257026"/>
                <a:satOff val="11196"/>
                <a:lumOff val="-53726"/>
                <a:alphaOff val="0"/>
                <a:shade val="51000"/>
                <a:satMod val="130000"/>
              </a:schemeClr>
            </a:gs>
            <a:gs pos="80000">
              <a:schemeClr val="accent5">
                <a:hueOff val="3257026"/>
                <a:satOff val="11196"/>
                <a:lumOff val="-53726"/>
                <a:alphaOff val="0"/>
                <a:shade val="93000"/>
                <a:satMod val="130000"/>
              </a:schemeClr>
            </a:gs>
            <a:gs pos="100000">
              <a:schemeClr val="accent5">
                <a:hueOff val="3257026"/>
                <a:satOff val="11196"/>
                <a:lumOff val="-53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b="1" kern="1200" dirty="0"/>
            <a:t>Příjemce autority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400" kern="1200" dirty="0"/>
            <a:t>(adresát vlivu, který nositele za autoritu uznává)</a:t>
          </a:r>
        </a:p>
      </dsp:txBody>
      <dsp:txXfrm rot="-5400000">
        <a:off x="4996580" y="1048813"/>
        <a:ext cx="3365495" cy="20396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5B0473-CD52-4BAA-A450-05ACD2010892}">
      <dsp:nvSpPr>
        <dsp:cNvPr id="0" name=""/>
        <dsp:cNvSpPr/>
      </dsp:nvSpPr>
      <dsp:spPr>
        <a:xfrm>
          <a:off x="900885" y="1517"/>
          <a:ext cx="1839409" cy="1103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>
              <a:solidFill>
                <a:srgbClr val="33339A"/>
              </a:solidFill>
            </a:rPr>
            <a:t>Moje jednání</a:t>
          </a:r>
        </a:p>
      </dsp:txBody>
      <dsp:txXfrm>
        <a:off x="933210" y="33842"/>
        <a:ext cx="1774759" cy="1038995"/>
      </dsp:txXfrm>
    </dsp:sp>
    <dsp:sp modelId="{02F746CE-BA21-4B96-B40F-ADF3B8353BFA}">
      <dsp:nvSpPr>
        <dsp:cNvPr id="0" name=""/>
        <dsp:cNvSpPr/>
      </dsp:nvSpPr>
      <dsp:spPr>
        <a:xfrm>
          <a:off x="2902163" y="325253"/>
          <a:ext cx="389954" cy="4561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400" kern="1200"/>
        </a:p>
      </dsp:txBody>
      <dsp:txXfrm>
        <a:off x="2902163" y="416488"/>
        <a:ext cx="272968" cy="273703"/>
      </dsp:txXfrm>
    </dsp:sp>
    <dsp:sp modelId="{783A377C-ACDA-4156-96FC-6D9F65D55138}">
      <dsp:nvSpPr>
        <dsp:cNvPr id="0" name=""/>
        <dsp:cNvSpPr/>
      </dsp:nvSpPr>
      <dsp:spPr>
        <a:xfrm>
          <a:off x="3476058" y="1517"/>
          <a:ext cx="1839409" cy="1103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085675"/>
                <a:satOff val="3732"/>
                <a:lumOff val="-17909"/>
                <a:alphaOff val="0"/>
                <a:shade val="51000"/>
                <a:satMod val="130000"/>
              </a:schemeClr>
            </a:gs>
            <a:gs pos="80000">
              <a:schemeClr val="accent5">
                <a:hueOff val="1085675"/>
                <a:satOff val="3732"/>
                <a:lumOff val="-17909"/>
                <a:alphaOff val="0"/>
                <a:shade val="93000"/>
                <a:satMod val="130000"/>
              </a:schemeClr>
            </a:gs>
            <a:gs pos="100000">
              <a:schemeClr val="accent5">
                <a:hueOff val="1085675"/>
                <a:satOff val="3732"/>
                <a:lumOff val="-1790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Subjektivní dojem, pocity druhé osoby</a:t>
          </a:r>
        </a:p>
      </dsp:txBody>
      <dsp:txXfrm>
        <a:off x="3508383" y="33842"/>
        <a:ext cx="1774759" cy="1038995"/>
      </dsp:txXfrm>
    </dsp:sp>
    <dsp:sp modelId="{BD6067A0-A3CC-42E9-B749-C15B49A3F7CC}">
      <dsp:nvSpPr>
        <dsp:cNvPr id="0" name=""/>
        <dsp:cNvSpPr/>
      </dsp:nvSpPr>
      <dsp:spPr>
        <a:xfrm rot="5400000">
          <a:off x="4200786" y="1233921"/>
          <a:ext cx="389954" cy="4561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1628513"/>
                <a:satOff val="5598"/>
                <a:lumOff val="-26863"/>
                <a:alphaOff val="0"/>
                <a:shade val="51000"/>
                <a:satMod val="130000"/>
              </a:schemeClr>
            </a:gs>
            <a:gs pos="80000">
              <a:schemeClr val="accent5">
                <a:hueOff val="1628513"/>
                <a:satOff val="5598"/>
                <a:lumOff val="-26863"/>
                <a:alphaOff val="0"/>
                <a:shade val="93000"/>
                <a:satMod val="130000"/>
              </a:schemeClr>
            </a:gs>
            <a:gs pos="100000">
              <a:schemeClr val="accent5">
                <a:hueOff val="1628513"/>
                <a:satOff val="5598"/>
                <a:lumOff val="-268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400" kern="1200"/>
        </a:p>
      </dsp:txBody>
      <dsp:txXfrm rot="-5400000">
        <a:off x="4258912" y="1267030"/>
        <a:ext cx="273703" cy="272968"/>
      </dsp:txXfrm>
    </dsp:sp>
    <dsp:sp modelId="{9CD7679E-3119-4230-9B6A-7FD81391F434}">
      <dsp:nvSpPr>
        <dsp:cNvPr id="0" name=""/>
        <dsp:cNvSpPr/>
      </dsp:nvSpPr>
      <dsp:spPr>
        <a:xfrm>
          <a:off x="3476058" y="1840926"/>
          <a:ext cx="1839409" cy="1103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171351"/>
                <a:satOff val="7464"/>
                <a:lumOff val="-35817"/>
                <a:alphaOff val="0"/>
                <a:shade val="51000"/>
                <a:satMod val="130000"/>
              </a:schemeClr>
            </a:gs>
            <a:gs pos="80000">
              <a:schemeClr val="accent5">
                <a:hueOff val="2171351"/>
                <a:satOff val="7464"/>
                <a:lumOff val="-35817"/>
                <a:alphaOff val="0"/>
                <a:shade val="93000"/>
                <a:satMod val="130000"/>
              </a:schemeClr>
            </a:gs>
            <a:gs pos="100000">
              <a:schemeClr val="accent5">
                <a:hueOff val="2171351"/>
                <a:satOff val="7464"/>
                <a:lumOff val="-358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Ovlivňuje jednání druhé osob </a:t>
          </a:r>
        </a:p>
      </dsp:txBody>
      <dsp:txXfrm>
        <a:off x="3508383" y="1873251"/>
        <a:ext cx="1774759" cy="1038995"/>
      </dsp:txXfrm>
    </dsp:sp>
    <dsp:sp modelId="{FEAE4265-8910-4B0F-9378-7FB003421AC0}">
      <dsp:nvSpPr>
        <dsp:cNvPr id="0" name=""/>
        <dsp:cNvSpPr/>
      </dsp:nvSpPr>
      <dsp:spPr>
        <a:xfrm rot="10800000">
          <a:off x="2924236" y="2164662"/>
          <a:ext cx="389954" cy="4561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3257026"/>
                <a:satOff val="11196"/>
                <a:lumOff val="-53726"/>
                <a:alphaOff val="0"/>
                <a:shade val="51000"/>
                <a:satMod val="130000"/>
              </a:schemeClr>
            </a:gs>
            <a:gs pos="80000">
              <a:schemeClr val="accent5">
                <a:hueOff val="3257026"/>
                <a:satOff val="11196"/>
                <a:lumOff val="-53726"/>
                <a:alphaOff val="0"/>
                <a:shade val="93000"/>
                <a:satMod val="130000"/>
              </a:schemeClr>
            </a:gs>
            <a:gs pos="100000">
              <a:schemeClr val="accent5">
                <a:hueOff val="3257026"/>
                <a:satOff val="11196"/>
                <a:lumOff val="-53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1400" kern="1200"/>
        </a:p>
      </dsp:txBody>
      <dsp:txXfrm rot="10800000">
        <a:off x="3041222" y="2255897"/>
        <a:ext cx="272968" cy="273703"/>
      </dsp:txXfrm>
    </dsp:sp>
    <dsp:sp modelId="{4FB8E0C9-98FD-41EC-82F6-2FDFE8340503}">
      <dsp:nvSpPr>
        <dsp:cNvPr id="0" name=""/>
        <dsp:cNvSpPr/>
      </dsp:nvSpPr>
      <dsp:spPr>
        <a:xfrm>
          <a:off x="900885" y="1840926"/>
          <a:ext cx="1839409" cy="1103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3257026"/>
                <a:satOff val="11196"/>
                <a:lumOff val="-53726"/>
                <a:alphaOff val="0"/>
                <a:shade val="51000"/>
                <a:satMod val="130000"/>
              </a:schemeClr>
            </a:gs>
            <a:gs pos="80000">
              <a:schemeClr val="accent5">
                <a:hueOff val="3257026"/>
                <a:satOff val="11196"/>
                <a:lumOff val="-53726"/>
                <a:alphaOff val="0"/>
                <a:shade val="93000"/>
                <a:satMod val="130000"/>
              </a:schemeClr>
            </a:gs>
            <a:gs pos="100000">
              <a:schemeClr val="accent5">
                <a:hueOff val="3257026"/>
                <a:satOff val="11196"/>
                <a:lumOff val="-53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700" kern="1200" dirty="0"/>
            <a:t>Ovlivňuje můj pocit, subjektivní dojem</a:t>
          </a:r>
        </a:p>
      </dsp:txBody>
      <dsp:txXfrm>
        <a:off x="933210" y="1873251"/>
        <a:ext cx="1774759" cy="103899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5B0473-CD52-4BAA-A450-05ACD2010892}">
      <dsp:nvSpPr>
        <dsp:cNvPr id="0" name=""/>
        <dsp:cNvSpPr/>
      </dsp:nvSpPr>
      <dsp:spPr>
        <a:xfrm>
          <a:off x="900885" y="1517"/>
          <a:ext cx="1839409" cy="1103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>
              <a:solidFill>
                <a:srgbClr val="33339A"/>
              </a:solidFill>
            </a:rPr>
            <a:t>Moje chování</a:t>
          </a:r>
        </a:p>
      </dsp:txBody>
      <dsp:txXfrm>
        <a:off x="933210" y="33842"/>
        <a:ext cx="1774759" cy="1038995"/>
      </dsp:txXfrm>
    </dsp:sp>
    <dsp:sp modelId="{02F746CE-BA21-4B96-B40F-ADF3B8353BFA}">
      <dsp:nvSpPr>
        <dsp:cNvPr id="0" name=""/>
        <dsp:cNvSpPr/>
      </dsp:nvSpPr>
      <dsp:spPr>
        <a:xfrm>
          <a:off x="2902163" y="325253"/>
          <a:ext cx="389954" cy="4561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/>
        </a:p>
      </dsp:txBody>
      <dsp:txXfrm>
        <a:off x="2902163" y="416488"/>
        <a:ext cx="272968" cy="273703"/>
      </dsp:txXfrm>
    </dsp:sp>
    <dsp:sp modelId="{783A377C-ACDA-4156-96FC-6D9F65D55138}">
      <dsp:nvSpPr>
        <dsp:cNvPr id="0" name=""/>
        <dsp:cNvSpPr/>
      </dsp:nvSpPr>
      <dsp:spPr>
        <a:xfrm>
          <a:off x="3476058" y="1517"/>
          <a:ext cx="1839409" cy="1103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085675"/>
                <a:satOff val="3732"/>
                <a:lumOff val="-17909"/>
                <a:alphaOff val="0"/>
                <a:shade val="51000"/>
                <a:satMod val="130000"/>
              </a:schemeClr>
            </a:gs>
            <a:gs pos="80000">
              <a:schemeClr val="accent5">
                <a:hueOff val="1085675"/>
                <a:satOff val="3732"/>
                <a:lumOff val="-17909"/>
                <a:alphaOff val="0"/>
                <a:shade val="93000"/>
                <a:satMod val="130000"/>
              </a:schemeClr>
            </a:gs>
            <a:gs pos="100000">
              <a:schemeClr val="accent5">
                <a:hueOff val="1085675"/>
                <a:satOff val="3732"/>
                <a:lumOff val="-1790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Prožívání partnera</a:t>
          </a:r>
        </a:p>
      </dsp:txBody>
      <dsp:txXfrm>
        <a:off x="3508383" y="33842"/>
        <a:ext cx="1774759" cy="1038995"/>
      </dsp:txXfrm>
    </dsp:sp>
    <dsp:sp modelId="{BD6067A0-A3CC-42E9-B749-C15B49A3F7CC}">
      <dsp:nvSpPr>
        <dsp:cNvPr id="0" name=""/>
        <dsp:cNvSpPr/>
      </dsp:nvSpPr>
      <dsp:spPr>
        <a:xfrm rot="5400000">
          <a:off x="4200786" y="1233921"/>
          <a:ext cx="389954" cy="4561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1628513"/>
                <a:satOff val="5598"/>
                <a:lumOff val="-26863"/>
                <a:alphaOff val="0"/>
                <a:shade val="51000"/>
                <a:satMod val="130000"/>
              </a:schemeClr>
            </a:gs>
            <a:gs pos="80000">
              <a:schemeClr val="accent5">
                <a:hueOff val="1628513"/>
                <a:satOff val="5598"/>
                <a:lumOff val="-26863"/>
                <a:alphaOff val="0"/>
                <a:shade val="93000"/>
                <a:satMod val="130000"/>
              </a:schemeClr>
            </a:gs>
            <a:gs pos="100000">
              <a:schemeClr val="accent5">
                <a:hueOff val="1628513"/>
                <a:satOff val="5598"/>
                <a:lumOff val="-2686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/>
        </a:p>
      </dsp:txBody>
      <dsp:txXfrm rot="-5400000">
        <a:off x="4258912" y="1267030"/>
        <a:ext cx="273703" cy="272968"/>
      </dsp:txXfrm>
    </dsp:sp>
    <dsp:sp modelId="{9CD7679E-3119-4230-9B6A-7FD81391F434}">
      <dsp:nvSpPr>
        <dsp:cNvPr id="0" name=""/>
        <dsp:cNvSpPr/>
      </dsp:nvSpPr>
      <dsp:spPr>
        <a:xfrm>
          <a:off x="3476058" y="1840926"/>
          <a:ext cx="1839409" cy="1103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171351"/>
                <a:satOff val="7464"/>
                <a:lumOff val="-35817"/>
                <a:alphaOff val="0"/>
                <a:shade val="51000"/>
                <a:satMod val="130000"/>
              </a:schemeClr>
            </a:gs>
            <a:gs pos="80000">
              <a:schemeClr val="accent5">
                <a:hueOff val="2171351"/>
                <a:satOff val="7464"/>
                <a:lumOff val="-35817"/>
                <a:alphaOff val="0"/>
                <a:shade val="93000"/>
                <a:satMod val="130000"/>
              </a:schemeClr>
            </a:gs>
            <a:gs pos="100000">
              <a:schemeClr val="accent5">
                <a:hueOff val="2171351"/>
                <a:satOff val="7464"/>
                <a:lumOff val="-358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Chování partnera</a:t>
          </a:r>
        </a:p>
      </dsp:txBody>
      <dsp:txXfrm>
        <a:off x="3508383" y="1873251"/>
        <a:ext cx="1774759" cy="1038995"/>
      </dsp:txXfrm>
    </dsp:sp>
    <dsp:sp modelId="{FEAE4265-8910-4B0F-9378-7FB003421AC0}">
      <dsp:nvSpPr>
        <dsp:cNvPr id="0" name=""/>
        <dsp:cNvSpPr/>
      </dsp:nvSpPr>
      <dsp:spPr>
        <a:xfrm rot="10800000">
          <a:off x="2924236" y="2164662"/>
          <a:ext cx="389954" cy="45617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3257026"/>
                <a:satOff val="11196"/>
                <a:lumOff val="-53726"/>
                <a:alphaOff val="0"/>
                <a:shade val="51000"/>
                <a:satMod val="130000"/>
              </a:schemeClr>
            </a:gs>
            <a:gs pos="80000">
              <a:schemeClr val="accent5">
                <a:hueOff val="3257026"/>
                <a:satOff val="11196"/>
                <a:lumOff val="-53726"/>
                <a:alphaOff val="0"/>
                <a:shade val="93000"/>
                <a:satMod val="130000"/>
              </a:schemeClr>
            </a:gs>
            <a:gs pos="100000">
              <a:schemeClr val="accent5">
                <a:hueOff val="3257026"/>
                <a:satOff val="11196"/>
                <a:lumOff val="-53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000" kern="1200"/>
        </a:p>
      </dsp:txBody>
      <dsp:txXfrm rot="10800000">
        <a:off x="3041222" y="2255897"/>
        <a:ext cx="272968" cy="273703"/>
      </dsp:txXfrm>
    </dsp:sp>
    <dsp:sp modelId="{4FB8E0C9-98FD-41EC-82F6-2FDFE8340503}">
      <dsp:nvSpPr>
        <dsp:cNvPr id="0" name=""/>
        <dsp:cNvSpPr/>
      </dsp:nvSpPr>
      <dsp:spPr>
        <a:xfrm>
          <a:off x="900885" y="1840926"/>
          <a:ext cx="1839409" cy="11036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3257026"/>
                <a:satOff val="11196"/>
                <a:lumOff val="-53726"/>
                <a:alphaOff val="0"/>
                <a:shade val="51000"/>
                <a:satMod val="130000"/>
              </a:schemeClr>
            </a:gs>
            <a:gs pos="80000">
              <a:schemeClr val="accent5">
                <a:hueOff val="3257026"/>
                <a:satOff val="11196"/>
                <a:lumOff val="-53726"/>
                <a:alphaOff val="0"/>
                <a:shade val="93000"/>
                <a:satMod val="130000"/>
              </a:schemeClr>
            </a:gs>
            <a:gs pos="100000">
              <a:schemeClr val="accent5">
                <a:hueOff val="3257026"/>
                <a:satOff val="11196"/>
                <a:lumOff val="-53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Moje prožívání</a:t>
          </a:r>
        </a:p>
      </dsp:txBody>
      <dsp:txXfrm>
        <a:off x="933210" y="1873251"/>
        <a:ext cx="1774759" cy="10389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D13C1E-A22A-4DC4-89FF-9C96429C592E}">
      <dsp:nvSpPr>
        <dsp:cNvPr id="0" name=""/>
        <dsp:cNvSpPr/>
      </dsp:nvSpPr>
      <dsp:spPr>
        <a:xfrm>
          <a:off x="432043" y="0"/>
          <a:ext cx="2820489" cy="705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Vyžadujeme autoritu</a:t>
          </a:r>
        </a:p>
      </dsp:txBody>
      <dsp:txXfrm>
        <a:off x="452695" y="20652"/>
        <a:ext cx="2779185" cy="663818"/>
      </dsp:txXfrm>
    </dsp:sp>
    <dsp:sp modelId="{801842B3-E7DA-4CF8-BCF8-05B5A71F145A}">
      <dsp:nvSpPr>
        <dsp:cNvPr id="0" name=""/>
        <dsp:cNvSpPr/>
      </dsp:nvSpPr>
      <dsp:spPr>
        <a:xfrm rot="5400000">
          <a:off x="1788495" y="751010"/>
          <a:ext cx="107585" cy="12339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44C0C5E-5EFB-4680-BFA1-5BEF51423612}">
      <dsp:nvSpPr>
        <dsp:cNvPr id="0" name=""/>
        <dsp:cNvSpPr/>
      </dsp:nvSpPr>
      <dsp:spPr>
        <a:xfrm>
          <a:off x="432043" y="920294"/>
          <a:ext cx="2820489" cy="7051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Chceme být vedeni a řízeni</a:t>
          </a:r>
        </a:p>
      </dsp:txBody>
      <dsp:txXfrm>
        <a:off x="452695" y="940946"/>
        <a:ext cx="2779185" cy="663818"/>
      </dsp:txXfrm>
    </dsp:sp>
    <dsp:sp modelId="{39258920-250F-4D01-90BB-2893B6DDAFF5}">
      <dsp:nvSpPr>
        <dsp:cNvPr id="0" name=""/>
        <dsp:cNvSpPr/>
      </dsp:nvSpPr>
      <dsp:spPr>
        <a:xfrm rot="5400000">
          <a:off x="1780589" y="1687114"/>
          <a:ext cx="123396" cy="12339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6311"/>
                <a:satOff val="1863"/>
                <a:lumOff val="4636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6311"/>
                <a:satOff val="1863"/>
                <a:lumOff val="4636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6311"/>
                <a:satOff val="1863"/>
                <a:lumOff val="463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CC393F7-7A7D-4E21-9212-FE67459359D3}">
      <dsp:nvSpPr>
        <dsp:cNvPr id="0" name=""/>
        <dsp:cNvSpPr/>
      </dsp:nvSpPr>
      <dsp:spPr>
        <a:xfrm>
          <a:off x="432043" y="1872209"/>
          <a:ext cx="2820489" cy="7051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Potřebujeme pomoci při dosahování svých cílů</a:t>
          </a:r>
        </a:p>
      </dsp:txBody>
      <dsp:txXfrm>
        <a:off x="452695" y="1892861"/>
        <a:ext cx="2779185" cy="663818"/>
      </dsp:txXfrm>
    </dsp:sp>
    <dsp:sp modelId="{3DB4F054-A5A4-4A65-80F0-905DE7BF58B3}">
      <dsp:nvSpPr>
        <dsp:cNvPr id="0" name=""/>
        <dsp:cNvSpPr/>
      </dsp:nvSpPr>
      <dsp:spPr>
        <a:xfrm rot="5400000">
          <a:off x="1780589" y="2639029"/>
          <a:ext cx="123396" cy="12339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2622"/>
                <a:satOff val="3725"/>
                <a:lumOff val="9272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2622"/>
                <a:satOff val="3725"/>
                <a:lumOff val="9272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2622"/>
                <a:satOff val="3725"/>
                <a:lumOff val="927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A175038-DC95-43B2-B3EC-47553954FD0A}">
      <dsp:nvSpPr>
        <dsp:cNvPr id="0" name=""/>
        <dsp:cNvSpPr/>
      </dsp:nvSpPr>
      <dsp:spPr>
        <a:xfrm>
          <a:off x="432043" y="2824124"/>
          <a:ext cx="2820489" cy="7051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Chceme, aby za nás někdo rozhodoval a řešil obtížné situace</a:t>
          </a:r>
        </a:p>
      </dsp:txBody>
      <dsp:txXfrm>
        <a:off x="452695" y="2844776"/>
        <a:ext cx="2779185" cy="663818"/>
      </dsp:txXfrm>
    </dsp:sp>
    <dsp:sp modelId="{716AF87F-BEDE-4C95-9133-585EDB234F2E}">
      <dsp:nvSpPr>
        <dsp:cNvPr id="0" name=""/>
        <dsp:cNvSpPr/>
      </dsp:nvSpPr>
      <dsp:spPr>
        <a:xfrm>
          <a:off x="4680518" y="0"/>
          <a:ext cx="2820489" cy="7051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shade val="50000"/>
                <a:hueOff val="17456"/>
                <a:satOff val="24633"/>
                <a:lumOff val="30991"/>
                <a:alphaOff val="0"/>
                <a:shade val="51000"/>
                <a:satMod val="130000"/>
              </a:schemeClr>
            </a:gs>
            <a:gs pos="80000">
              <a:schemeClr val="accent1">
                <a:shade val="50000"/>
                <a:hueOff val="17456"/>
                <a:satOff val="24633"/>
                <a:lumOff val="30991"/>
                <a:alphaOff val="0"/>
                <a:shade val="93000"/>
                <a:satMod val="130000"/>
              </a:schemeClr>
            </a:gs>
            <a:gs pos="100000">
              <a:schemeClr val="accent1">
                <a:shade val="50000"/>
                <a:hueOff val="17456"/>
                <a:satOff val="24633"/>
                <a:lumOff val="3099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>
              <a:solidFill>
                <a:schemeClr val="accent1">
                  <a:lumMod val="50000"/>
                </a:schemeClr>
              </a:solidFill>
            </a:rPr>
            <a:t>Bouříme se proti autoritě</a:t>
          </a:r>
        </a:p>
      </dsp:txBody>
      <dsp:txXfrm>
        <a:off x="4701170" y="20652"/>
        <a:ext cx="2779185" cy="663818"/>
      </dsp:txXfrm>
    </dsp:sp>
    <dsp:sp modelId="{280A564E-15D7-4326-AABD-15CB4F81B2A2}">
      <dsp:nvSpPr>
        <dsp:cNvPr id="0" name=""/>
        <dsp:cNvSpPr/>
      </dsp:nvSpPr>
      <dsp:spPr>
        <a:xfrm rot="5400000">
          <a:off x="6032389" y="760171"/>
          <a:ext cx="116746" cy="12339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8933"/>
                <a:satOff val="5588"/>
                <a:lumOff val="13908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8933"/>
                <a:satOff val="5588"/>
                <a:lumOff val="13908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8933"/>
                <a:satOff val="5588"/>
                <a:lumOff val="1390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321B55F-CDEC-46FC-98C6-A7F2A738DFC8}">
      <dsp:nvSpPr>
        <dsp:cNvPr id="0" name=""/>
        <dsp:cNvSpPr/>
      </dsp:nvSpPr>
      <dsp:spPr>
        <a:xfrm>
          <a:off x="4680518" y="938616"/>
          <a:ext cx="2820489" cy="7051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Odmítáme ji, jakmile nám brání ve svobodě rozhodování a zužování našeho práva</a:t>
          </a:r>
        </a:p>
      </dsp:txBody>
      <dsp:txXfrm>
        <a:off x="4701170" y="959268"/>
        <a:ext cx="2779185" cy="663818"/>
      </dsp:txXfrm>
    </dsp:sp>
    <dsp:sp modelId="{BB68F17D-ADAD-4504-869C-275BB5F87FD9}">
      <dsp:nvSpPr>
        <dsp:cNvPr id="0" name=""/>
        <dsp:cNvSpPr/>
      </dsp:nvSpPr>
      <dsp:spPr>
        <a:xfrm rot="5400000">
          <a:off x="6029064" y="1705436"/>
          <a:ext cx="123396" cy="12339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12622"/>
                <a:satOff val="3725"/>
                <a:lumOff val="9272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12622"/>
                <a:satOff val="3725"/>
                <a:lumOff val="9272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12622"/>
                <a:satOff val="3725"/>
                <a:lumOff val="927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350D3BD-5A70-4AE4-9BB4-2931909BB525}">
      <dsp:nvSpPr>
        <dsp:cNvPr id="0" name=""/>
        <dsp:cNvSpPr/>
      </dsp:nvSpPr>
      <dsp:spPr>
        <a:xfrm>
          <a:off x="4680518" y="1890531"/>
          <a:ext cx="2820489" cy="7051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Špatně snášíme ovlivňování, podřizování</a:t>
          </a:r>
        </a:p>
      </dsp:txBody>
      <dsp:txXfrm>
        <a:off x="4701170" y="1911183"/>
        <a:ext cx="2779185" cy="663818"/>
      </dsp:txXfrm>
    </dsp:sp>
    <dsp:sp modelId="{85D43BAB-BC1C-4717-9D11-B62A954DDE1E}">
      <dsp:nvSpPr>
        <dsp:cNvPr id="0" name=""/>
        <dsp:cNvSpPr/>
      </dsp:nvSpPr>
      <dsp:spPr>
        <a:xfrm rot="5140448">
          <a:off x="6064715" y="2657351"/>
          <a:ext cx="124101" cy="123396"/>
        </a:xfrm>
        <a:prstGeom prst="rightArrow">
          <a:avLst>
            <a:gd name="adj1" fmla="val 66700"/>
            <a:gd name="adj2" fmla="val 50000"/>
          </a:avLst>
        </a:prstGeom>
        <a:gradFill rotWithShape="0">
          <a:gsLst>
            <a:gs pos="0">
              <a:schemeClr val="accent1">
                <a:shade val="90000"/>
                <a:hueOff val="6311"/>
                <a:satOff val="1863"/>
                <a:lumOff val="4636"/>
                <a:alphaOff val="0"/>
                <a:shade val="51000"/>
                <a:satMod val="130000"/>
              </a:schemeClr>
            </a:gs>
            <a:gs pos="80000">
              <a:schemeClr val="accent1">
                <a:shade val="90000"/>
                <a:hueOff val="6311"/>
                <a:satOff val="1863"/>
                <a:lumOff val="4636"/>
                <a:alphaOff val="0"/>
                <a:shade val="93000"/>
                <a:satMod val="130000"/>
              </a:schemeClr>
            </a:gs>
            <a:gs pos="100000">
              <a:schemeClr val="accent1">
                <a:shade val="90000"/>
                <a:hueOff val="6311"/>
                <a:satOff val="1863"/>
                <a:lumOff val="463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64E00E8-4DD3-4878-8DDF-899251FF7D70}">
      <dsp:nvSpPr>
        <dsp:cNvPr id="0" name=""/>
        <dsp:cNvSpPr/>
      </dsp:nvSpPr>
      <dsp:spPr>
        <a:xfrm>
          <a:off x="4752525" y="2842446"/>
          <a:ext cx="2820489" cy="705122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Usilujeme o samostatnost, osobní nezávislost, chceme dělat věci po svém</a:t>
          </a:r>
        </a:p>
      </dsp:txBody>
      <dsp:txXfrm>
        <a:off x="4773177" y="2863098"/>
        <a:ext cx="2779185" cy="66381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24D583-CE10-4580-A417-FDD0075E7FD5}">
      <dsp:nvSpPr>
        <dsp:cNvPr id="0" name=""/>
        <dsp:cNvSpPr/>
      </dsp:nvSpPr>
      <dsp:spPr>
        <a:xfrm>
          <a:off x="387693" y="1618446"/>
          <a:ext cx="1268642" cy="85739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 dirty="0">
              <a:solidFill>
                <a:schemeClr val="tx1"/>
              </a:solidFill>
            </a:rPr>
            <a:t>Typy autority</a:t>
          </a:r>
        </a:p>
      </dsp:txBody>
      <dsp:txXfrm>
        <a:off x="412805" y="1643558"/>
        <a:ext cx="1218418" cy="807166"/>
      </dsp:txXfrm>
    </dsp:sp>
    <dsp:sp modelId="{C12FB767-883B-45E7-A43B-3286749E148B}">
      <dsp:nvSpPr>
        <dsp:cNvPr id="0" name=""/>
        <dsp:cNvSpPr/>
      </dsp:nvSpPr>
      <dsp:spPr>
        <a:xfrm rot="17060034">
          <a:off x="1159945" y="1400343"/>
          <a:ext cx="1319437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1319437" y="761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1786677" y="1374974"/>
        <a:ext cx="65971" cy="65971"/>
      </dsp:txXfrm>
    </dsp:sp>
    <dsp:sp modelId="{992B76EE-A588-4945-8F6C-4F2ACECEA05B}">
      <dsp:nvSpPr>
        <dsp:cNvPr id="0" name=""/>
        <dsp:cNvSpPr/>
      </dsp:nvSpPr>
      <dsp:spPr>
        <a:xfrm>
          <a:off x="1982991" y="347770"/>
          <a:ext cx="1711792" cy="842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>
              <a:solidFill>
                <a:schemeClr val="tx1"/>
              </a:solidFill>
            </a:rPr>
            <a:t>Genetické kritérium</a:t>
          </a:r>
        </a:p>
      </dsp:txBody>
      <dsp:txXfrm>
        <a:off x="2007653" y="372432"/>
        <a:ext cx="1662468" cy="792693"/>
      </dsp:txXfrm>
    </dsp:sp>
    <dsp:sp modelId="{6F5A94B0-1702-4792-9B94-5A3A40599AB9}">
      <dsp:nvSpPr>
        <dsp:cNvPr id="0" name=""/>
        <dsp:cNvSpPr/>
      </dsp:nvSpPr>
      <dsp:spPr>
        <a:xfrm rot="18562963">
          <a:off x="3600698" y="562201"/>
          <a:ext cx="514826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514826" y="761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3845241" y="556947"/>
        <a:ext cx="25741" cy="25741"/>
      </dsp:txXfrm>
    </dsp:sp>
    <dsp:sp modelId="{D41920BE-8C50-4810-8BD4-F0ADFD75A6AA}">
      <dsp:nvSpPr>
        <dsp:cNvPr id="0" name=""/>
        <dsp:cNvSpPr/>
      </dsp:nvSpPr>
      <dsp:spPr>
        <a:xfrm>
          <a:off x="4021440" y="3559"/>
          <a:ext cx="2339371" cy="734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/>
            <a:t>Přirozená autorita</a:t>
          </a:r>
          <a:endParaRPr lang="cs-CZ" sz="2000" kern="1200" dirty="0"/>
        </a:p>
      </dsp:txBody>
      <dsp:txXfrm>
        <a:off x="4042956" y="25075"/>
        <a:ext cx="2296339" cy="691564"/>
      </dsp:txXfrm>
    </dsp:sp>
    <dsp:sp modelId="{FAD80408-1688-4847-99C3-DBECD75FA0AD}">
      <dsp:nvSpPr>
        <dsp:cNvPr id="0" name=""/>
        <dsp:cNvSpPr/>
      </dsp:nvSpPr>
      <dsp:spPr>
        <a:xfrm rot="3037037">
          <a:off x="3600698" y="960123"/>
          <a:ext cx="514826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514826" y="761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3845241" y="954870"/>
        <a:ext cx="25741" cy="25741"/>
      </dsp:txXfrm>
    </dsp:sp>
    <dsp:sp modelId="{BA51B8E5-02E0-4D16-B7A1-1A56310CF02C}">
      <dsp:nvSpPr>
        <dsp:cNvPr id="0" name=""/>
        <dsp:cNvSpPr/>
      </dsp:nvSpPr>
      <dsp:spPr>
        <a:xfrm>
          <a:off x="4021440" y="799403"/>
          <a:ext cx="2339371" cy="734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Získaná (naučená) autorita</a:t>
          </a:r>
        </a:p>
      </dsp:txBody>
      <dsp:txXfrm>
        <a:off x="4042956" y="820919"/>
        <a:ext cx="2296339" cy="691564"/>
      </dsp:txXfrm>
    </dsp:sp>
    <dsp:sp modelId="{DC0D5300-BE72-4BCA-AF09-B5FB7FB4C2AD}">
      <dsp:nvSpPr>
        <dsp:cNvPr id="0" name=""/>
        <dsp:cNvSpPr/>
      </dsp:nvSpPr>
      <dsp:spPr>
        <a:xfrm rot="4539966">
          <a:off x="1159945" y="2678706"/>
          <a:ext cx="1319437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1319437" y="7617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1786677" y="2653337"/>
        <a:ext cx="65971" cy="65971"/>
      </dsp:txXfrm>
    </dsp:sp>
    <dsp:sp modelId="{BA8024F3-D81E-419E-868F-E7DE3682B6C9}">
      <dsp:nvSpPr>
        <dsp:cNvPr id="0" name=""/>
        <dsp:cNvSpPr/>
      </dsp:nvSpPr>
      <dsp:spPr>
        <a:xfrm>
          <a:off x="1982991" y="2904495"/>
          <a:ext cx="1711792" cy="842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tx1"/>
              </a:solidFill>
            </a:rPr>
            <a:t>Sociální kritérium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2007653" y="2929157"/>
        <a:ext cx="1662468" cy="792693"/>
      </dsp:txXfrm>
    </dsp:sp>
    <dsp:sp modelId="{A3250A54-B46D-467F-AEC6-24302DBD6B8B}">
      <dsp:nvSpPr>
        <dsp:cNvPr id="0" name=""/>
        <dsp:cNvSpPr/>
      </dsp:nvSpPr>
      <dsp:spPr>
        <a:xfrm rot="17230830">
          <a:off x="3305175" y="2789623"/>
          <a:ext cx="1105873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1105873" y="761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3830465" y="2769593"/>
        <a:ext cx="55293" cy="55293"/>
      </dsp:txXfrm>
    </dsp:sp>
    <dsp:sp modelId="{41B5D387-1213-45D4-A7B9-7554704CAE30}">
      <dsp:nvSpPr>
        <dsp:cNvPr id="0" name=""/>
        <dsp:cNvSpPr/>
      </dsp:nvSpPr>
      <dsp:spPr>
        <a:xfrm>
          <a:off x="4021440" y="1901678"/>
          <a:ext cx="2003120" cy="734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Sociální statut</a:t>
          </a:r>
          <a:endParaRPr lang="cs-CZ" sz="1800" kern="1200" dirty="0"/>
        </a:p>
      </dsp:txBody>
      <dsp:txXfrm>
        <a:off x="4042956" y="1923194"/>
        <a:ext cx="1960088" cy="691564"/>
      </dsp:txXfrm>
    </dsp:sp>
    <dsp:sp modelId="{60F76863-CFC2-42BF-91C5-F95CCBF2EF3C}">
      <dsp:nvSpPr>
        <dsp:cNvPr id="0" name=""/>
        <dsp:cNvSpPr/>
      </dsp:nvSpPr>
      <dsp:spPr>
        <a:xfrm rot="18409360">
          <a:off x="5842175" y="1896964"/>
          <a:ext cx="910425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910425" y="761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6274627" y="1881820"/>
        <a:ext cx="45521" cy="45521"/>
      </dsp:txXfrm>
    </dsp:sp>
    <dsp:sp modelId="{A9993131-0F05-468B-AFB9-76F3165091DC}">
      <dsp:nvSpPr>
        <dsp:cNvPr id="0" name=""/>
        <dsp:cNvSpPr/>
      </dsp:nvSpPr>
      <dsp:spPr>
        <a:xfrm>
          <a:off x="6570214" y="1336026"/>
          <a:ext cx="2190082" cy="408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tx1"/>
              </a:solidFill>
            </a:rPr>
            <a:t>Osobní autorita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6582173" y="1347985"/>
        <a:ext cx="2166164" cy="384402"/>
      </dsp:txXfrm>
    </dsp:sp>
    <dsp:sp modelId="{FE54274A-F12B-418B-AB2F-C29016926DEB}">
      <dsp:nvSpPr>
        <dsp:cNvPr id="0" name=""/>
        <dsp:cNvSpPr/>
      </dsp:nvSpPr>
      <dsp:spPr>
        <a:xfrm rot="20075351">
          <a:off x="5995338" y="2131748"/>
          <a:ext cx="604098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604098" y="761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6282285" y="2124262"/>
        <a:ext cx="30204" cy="30204"/>
      </dsp:txXfrm>
    </dsp:sp>
    <dsp:sp modelId="{0E9B8DEC-FD7D-439A-BDEC-33DFDC351257}">
      <dsp:nvSpPr>
        <dsp:cNvPr id="0" name=""/>
        <dsp:cNvSpPr/>
      </dsp:nvSpPr>
      <dsp:spPr>
        <a:xfrm>
          <a:off x="6570214" y="1805594"/>
          <a:ext cx="2190082" cy="408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tx1"/>
              </a:solidFill>
            </a:rPr>
            <a:t>Poziční autorita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6582173" y="1817553"/>
        <a:ext cx="2166164" cy="384402"/>
      </dsp:txXfrm>
    </dsp:sp>
    <dsp:sp modelId="{A515792E-C55B-4359-B5BB-E570BC20514A}">
      <dsp:nvSpPr>
        <dsp:cNvPr id="0" name=""/>
        <dsp:cNvSpPr/>
      </dsp:nvSpPr>
      <dsp:spPr>
        <a:xfrm rot="1264879">
          <a:off x="6004990" y="2366532"/>
          <a:ext cx="584794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584794" y="761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6282767" y="2359529"/>
        <a:ext cx="29239" cy="29239"/>
      </dsp:txXfrm>
    </dsp:sp>
    <dsp:sp modelId="{FFA9BF96-BC42-408D-A89A-735C0CA64040}">
      <dsp:nvSpPr>
        <dsp:cNvPr id="0" name=""/>
        <dsp:cNvSpPr/>
      </dsp:nvSpPr>
      <dsp:spPr>
        <a:xfrm>
          <a:off x="6570214" y="2275162"/>
          <a:ext cx="2190082" cy="408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tx1"/>
              </a:solidFill>
            </a:rPr>
            <a:t>Funkční autorita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6582173" y="2287121"/>
        <a:ext cx="2166164" cy="384402"/>
      </dsp:txXfrm>
    </dsp:sp>
    <dsp:sp modelId="{C6D33D84-35D6-4CB6-AC6C-41B151709CB9}">
      <dsp:nvSpPr>
        <dsp:cNvPr id="0" name=""/>
        <dsp:cNvSpPr/>
      </dsp:nvSpPr>
      <dsp:spPr>
        <a:xfrm rot="1186030">
          <a:off x="3684557" y="3376583"/>
          <a:ext cx="347109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347109" y="761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3849434" y="3375522"/>
        <a:ext cx="17355" cy="17355"/>
      </dsp:txXfrm>
    </dsp:sp>
    <dsp:sp modelId="{B9A6C38F-E13D-4113-8C9C-DE5045A444C7}">
      <dsp:nvSpPr>
        <dsp:cNvPr id="0" name=""/>
        <dsp:cNvSpPr/>
      </dsp:nvSpPr>
      <dsp:spPr>
        <a:xfrm>
          <a:off x="4021440" y="3075598"/>
          <a:ext cx="2003120" cy="734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prestiž</a:t>
          </a:r>
          <a:endParaRPr lang="cs-CZ" sz="1800" kern="1200" dirty="0"/>
        </a:p>
      </dsp:txBody>
      <dsp:txXfrm>
        <a:off x="4042956" y="3097114"/>
        <a:ext cx="1960088" cy="691564"/>
      </dsp:txXfrm>
    </dsp:sp>
    <dsp:sp modelId="{4AC91E21-EC59-4FF0-B510-C6E5BBA589D0}">
      <dsp:nvSpPr>
        <dsp:cNvPr id="0" name=""/>
        <dsp:cNvSpPr/>
      </dsp:nvSpPr>
      <dsp:spPr>
        <a:xfrm rot="19952620">
          <a:off x="5988647" y="3288271"/>
          <a:ext cx="637676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637676" y="761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6291543" y="3279947"/>
        <a:ext cx="31883" cy="31883"/>
      </dsp:txXfrm>
    </dsp:sp>
    <dsp:sp modelId="{B22F3DA5-BCF8-49C5-BC80-132CE9C0D53D}">
      <dsp:nvSpPr>
        <dsp:cNvPr id="0" name=""/>
        <dsp:cNvSpPr/>
      </dsp:nvSpPr>
      <dsp:spPr>
        <a:xfrm>
          <a:off x="6590410" y="2944721"/>
          <a:ext cx="2190082" cy="408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tx1"/>
              </a:solidFill>
            </a:rPr>
            <a:t>Formální autorita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6602369" y="2956680"/>
        <a:ext cx="2166164" cy="384402"/>
      </dsp:txXfrm>
    </dsp:sp>
    <dsp:sp modelId="{1FCB553A-A486-49AC-866E-4A4647713356}">
      <dsp:nvSpPr>
        <dsp:cNvPr id="0" name=""/>
        <dsp:cNvSpPr/>
      </dsp:nvSpPr>
      <dsp:spPr>
        <a:xfrm rot="1034180">
          <a:off x="6011257" y="3523056"/>
          <a:ext cx="592456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592456" y="761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6292674" y="3515861"/>
        <a:ext cx="29622" cy="29622"/>
      </dsp:txXfrm>
    </dsp:sp>
    <dsp:sp modelId="{6CB33911-A936-4ABA-BB30-ECB26F265011}">
      <dsp:nvSpPr>
        <dsp:cNvPr id="0" name=""/>
        <dsp:cNvSpPr/>
      </dsp:nvSpPr>
      <dsp:spPr>
        <a:xfrm>
          <a:off x="6590410" y="3414289"/>
          <a:ext cx="2190082" cy="408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tx1"/>
              </a:solidFill>
            </a:rPr>
            <a:t>Neformální autorita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6602369" y="3426248"/>
        <a:ext cx="2166164" cy="384402"/>
      </dsp:txXfrm>
    </dsp:sp>
    <dsp:sp modelId="{A0508AC8-1F54-4BB8-B14A-E7F04FDEBDA4}">
      <dsp:nvSpPr>
        <dsp:cNvPr id="0" name=""/>
        <dsp:cNvSpPr/>
      </dsp:nvSpPr>
      <dsp:spPr>
        <a:xfrm rot="4403219">
          <a:off x="3273100" y="3883754"/>
          <a:ext cx="1181032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1181032" y="7617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3834090" y="3861845"/>
        <a:ext cx="59051" cy="59051"/>
      </dsp:txXfrm>
    </dsp:sp>
    <dsp:sp modelId="{69571442-911E-4BD6-B98D-EF2F1C134468}">
      <dsp:nvSpPr>
        <dsp:cNvPr id="0" name=""/>
        <dsp:cNvSpPr/>
      </dsp:nvSpPr>
      <dsp:spPr>
        <a:xfrm>
          <a:off x="4032448" y="4089939"/>
          <a:ext cx="2003120" cy="7345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/>
            <a:t>Chování sociálního okolí</a:t>
          </a:r>
          <a:endParaRPr lang="cs-CZ" sz="1800" kern="1200" dirty="0"/>
        </a:p>
      </dsp:txBody>
      <dsp:txXfrm>
        <a:off x="4053964" y="4111455"/>
        <a:ext cx="1960088" cy="691564"/>
      </dsp:txXfrm>
    </dsp:sp>
    <dsp:sp modelId="{EC460D6C-430D-41EA-8610-91D8B08420FD}">
      <dsp:nvSpPr>
        <dsp:cNvPr id="0" name=""/>
        <dsp:cNvSpPr/>
      </dsp:nvSpPr>
      <dsp:spPr>
        <a:xfrm rot="19694745">
          <a:off x="5983711" y="4267297"/>
          <a:ext cx="692880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692880" y="761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6312829" y="4257592"/>
        <a:ext cx="34644" cy="34644"/>
      </dsp:txXfrm>
    </dsp:sp>
    <dsp:sp modelId="{53B85244-A92F-4651-A568-79516D400BA1}">
      <dsp:nvSpPr>
        <dsp:cNvPr id="0" name=""/>
        <dsp:cNvSpPr/>
      </dsp:nvSpPr>
      <dsp:spPr>
        <a:xfrm>
          <a:off x="6624733" y="3888430"/>
          <a:ext cx="2190082" cy="408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tx1"/>
              </a:solidFill>
            </a:rPr>
            <a:t>Skutečná autorita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6636692" y="3900389"/>
        <a:ext cx="2166164" cy="384402"/>
      </dsp:txXfrm>
    </dsp:sp>
    <dsp:sp modelId="{900CB32A-5FEE-473A-B8CE-A6CD5A9269CD}">
      <dsp:nvSpPr>
        <dsp:cNvPr id="0" name=""/>
        <dsp:cNvSpPr/>
      </dsp:nvSpPr>
      <dsp:spPr>
        <a:xfrm rot="619012">
          <a:off x="6030727" y="4503245"/>
          <a:ext cx="598847" cy="15234"/>
        </a:xfrm>
        <a:custGeom>
          <a:avLst/>
          <a:gdLst/>
          <a:ahLst/>
          <a:cxnLst/>
          <a:rect l="0" t="0" r="0" b="0"/>
          <a:pathLst>
            <a:path>
              <a:moveTo>
                <a:pt x="0" y="7617"/>
              </a:moveTo>
              <a:lnTo>
                <a:pt x="598847" y="7617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>
            <a:solidFill>
              <a:srgbClr val="0070C0"/>
            </a:solidFill>
          </a:endParaRPr>
        </a:p>
      </dsp:txBody>
      <dsp:txXfrm>
        <a:off x="6315180" y="4495890"/>
        <a:ext cx="29942" cy="29942"/>
      </dsp:txXfrm>
    </dsp:sp>
    <dsp:sp modelId="{038C721D-6463-47BA-9FBA-17F91C4F9884}">
      <dsp:nvSpPr>
        <dsp:cNvPr id="0" name=""/>
        <dsp:cNvSpPr/>
      </dsp:nvSpPr>
      <dsp:spPr>
        <a:xfrm>
          <a:off x="6624733" y="4360326"/>
          <a:ext cx="2190082" cy="4083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800" kern="1200">
              <a:solidFill>
                <a:schemeClr val="tx1"/>
              </a:solidFill>
            </a:rPr>
            <a:t>Zdánlivá autorita</a:t>
          </a:r>
          <a:endParaRPr lang="cs-CZ" sz="1800" kern="1200" dirty="0">
            <a:solidFill>
              <a:schemeClr val="tx1"/>
            </a:solidFill>
          </a:endParaRPr>
        </a:p>
      </dsp:txBody>
      <dsp:txXfrm>
        <a:off x="6636692" y="4372285"/>
        <a:ext cx="2166164" cy="3844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ED175-5985-4A4F-BD9D-123BBCA96ECA}">
      <dsp:nvSpPr>
        <dsp:cNvPr id="0" name=""/>
        <dsp:cNvSpPr/>
      </dsp:nvSpPr>
      <dsp:spPr>
        <a:xfrm>
          <a:off x="1447288" y="291632"/>
          <a:ext cx="3629203" cy="3629203"/>
        </a:xfrm>
        <a:prstGeom prst="pie">
          <a:avLst>
            <a:gd name="adj1" fmla="val 16200000"/>
            <a:gd name="adj2" fmla="val 180000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Moc vědění</a:t>
          </a:r>
        </a:p>
      </dsp:txBody>
      <dsp:txXfrm>
        <a:off x="3420452" y="961306"/>
        <a:ext cx="1231336" cy="1209734"/>
      </dsp:txXfrm>
    </dsp:sp>
    <dsp:sp modelId="{9661CE31-EB94-417E-A03F-BFD990ADB513}">
      <dsp:nvSpPr>
        <dsp:cNvPr id="0" name=""/>
        <dsp:cNvSpPr/>
      </dsp:nvSpPr>
      <dsp:spPr>
        <a:xfrm>
          <a:off x="1260212" y="399644"/>
          <a:ext cx="3629203" cy="3629203"/>
        </a:xfrm>
        <a:prstGeom prst="pie">
          <a:avLst>
            <a:gd name="adj1" fmla="val 1800000"/>
            <a:gd name="adj2" fmla="val 9000000"/>
          </a:avLst>
        </a:prstGeom>
        <a:solidFill>
          <a:srgbClr val="FF0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Moc osobního kouzla</a:t>
          </a:r>
        </a:p>
      </dsp:txBody>
      <dsp:txXfrm>
        <a:off x="2253922" y="2689498"/>
        <a:ext cx="1641782" cy="1123324"/>
      </dsp:txXfrm>
    </dsp:sp>
    <dsp:sp modelId="{ADCE2901-991B-4B44-94FE-5613FA0D82B5}">
      <dsp:nvSpPr>
        <dsp:cNvPr id="0" name=""/>
        <dsp:cNvSpPr/>
      </dsp:nvSpPr>
      <dsp:spPr>
        <a:xfrm>
          <a:off x="1260212" y="399644"/>
          <a:ext cx="3629203" cy="3629203"/>
        </a:xfrm>
        <a:prstGeom prst="pie">
          <a:avLst>
            <a:gd name="adj1" fmla="val 9000000"/>
            <a:gd name="adj2" fmla="val 16200000"/>
          </a:avLst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100" kern="1200" dirty="0"/>
            <a:t>Moc postavení</a:t>
          </a:r>
        </a:p>
      </dsp:txBody>
      <dsp:txXfrm>
        <a:off x="1649055" y="1112523"/>
        <a:ext cx="1231336" cy="120973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09F0E-B72B-4954-AE92-73A1101A294A}">
      <dsp:nvSpPr>
        <dsp:cNvPr id="0" name=""/>
        <dsp:cNvSpPr/>
      </dsp:nvSpPr>
      <dsp:spPr>
        <a:xfrm>
          <a:off x="444585" y="164436"/>
          <a:ext cx="2311747" cy="2311747"/>
        </a:xfrm>
        <a:prstGeom prst="pie">
          <a:avLst>
            <a:gd name="adj1" fmla="val 16200000"/>
            <a:gd name="adj2" fmla="val 2052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 dirty="0"/>
            <a:t> </a:t>
          </a:r>
        </a:p>
      </dsp:txBody>
      <dsp:txXfrm>
        <a:off x="1629631" y="509822"/>
        <a:ext cx="784342" cy="536655"/>
      </dsp:txXfrm>
    </dsp:sp>
    <dsp:sp modelId="{20B48F55-4A5D-4C6D-ACD7-9455BE12645C}">
      <dsp:nvSpPr>
        <dsp:cNvPr id="0" name=""/>
        <dsp:cNvSpPr/>
      </dsp:nvSpPr>
      <dsp:spPr>
        <a:xfrm>
          <a:off x="363674" y="275896"/>
          <a:ext cx="2311747" cy="2311747"/>
        </a:xfrm>
        <a:prstGeom prst="pie">
          <a:avLst>
            <a:gd name="adj1" fmla="val 20520000"/>
            <a:gd name="adj2" fmla="val 3240000"/>
          </a:avLst>
        </a:prstGeom>
        <a:solidFill>
          <a:schemeClr val="accent4">
            <a:hueOff val="2785743"/>
            <a:satOff val="9906"/>
            <a:lumOff val="224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 dirty="0"/>
            <a:t> </a:t>
          </a:r>
        </a:p>
      </dsp:txBody>
      <dsp:txXfrm>
        <a:off x="1874566" y="1321686"/>
        <a:ext cx="688020" cy="580688"/>
      </dsp:txXfrm>
    </dsp:sp>
    <dsp:sp modelId="{F35F510E-F2AC-4FDB-B93F-D0336E15DD33}">
      <dsp:nvSpPr>
        <dsp:cNvPr id="0" name=""/>
        <dsp:cNvSpPr/>
      </dsp:nvSpPr>
      <dsp:spPr>
        <a:xfrm>
          <a:off x="363674" y="275896"/>
          <a:ext cx="2311747" cy="2311747"/>
        </a:xfrm>
        <a:prstGeom prst="pie">
          <a:avLst>
            <a:gd name="adj1" fmla="val 3240000"/>
            <a:gd name="adj2" fmla="val 7560000"/>
          </a:avLst>
        </a:prstGeom>
        <a:solidFill>
          <a:schemeClr val="accent4">
            <a:hueOff val="5571487"/>
            <a:satOff val="19812"/>
            <a:lumOff val="4480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100" kern="1200" dirty="0"/>
            <a:t> </a:t>
          </a:r>
        </a:p>
      </dsp:txBody>
      <dsp:txXfrm>
        <a:off x="1106736" y="2009706"/>
        <a:ext cx="825624" cy="495374"/>
      </dsp:txXfrm>
    </dsp:sp>
    <dsp:sp modelId="{FFF0BDD0-2B76-4464-9771-C35065A28A55}">
      <dsp:nvSpPr>
        <dsp:cNvPr id="0" name=""/>
        <dsp:cNvSpPr/>
      </dsp:nvSpPr>
      <dsp:spPr>
        <a:xfrm>
          <a:off x="363674" y="275896"/>
          <a:ext cx="2311747" cy="2311747"/>
        </a:xfrm>
        <a:prstGeom prst="pie">
          <a:avLst>
            <a:gd name="adj1" fmla="val 7560000"/>
            <a:gd name="adj2" fmla="val 11880000"/>
          </a:avLst>
        </a:prstGeom>
        <a:solidFill>
          <a:schemeClr val="accent4">
            <a:hueOff val="8357230"/>
            <a:satOff val="29718"/>
            <a:lumOff val="672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3100" kern="1200"/>
        </a:p>
      </dsp:txBody>
      <dsp:txXfrm>
        <a:off x="473758" y="1321686"/>
        <a:ext cx="688020" cy="580688"/>
      </dsp:txXfrm>
    </dsp:sp>
    <dsp:sp modelId="{955602FE-6688-4E71-8ACE-4E36516A93A4}">
      <dsp:nvSpPr>
        <dsp:cNvPr id="0" name=""/>
        <dsp:cNvSpPr/>
      </dsp:nvSpPr>
      <dsp:spPr>
        <a:xfrm>
          <a:off x="363674" y="275896"/>
          <a:ext cx="2311747" cy="2311747"/>
        </a:xfrm>
        <a:prstGeom prst="pie">
          <a:avLst>
            <a:gd name="adj1" fmla="val 11880000"/>
            <a:gd name="adj2" fmla="val 16200000"/>
          </a:avLst>
        </a:prstGeom>
        <a:solidFill>
          <a:schemeClr val="accent4">
            <a:hueOff val="11142974"/>
            <a:satOff val="39624"/>
            <a:lumOff val="89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3100" kern="1200"/>
        </a:p>
      </dsp:txBody>
      <dsp:txXfrm>
        <a:off x="700804" y="628162"/>
        <a:ext cx="784342" cy="53665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409F0E-B72B-4954-AE92-73A1101A294A}">
      <dsp:nvSpPr>
        <dsp:cNvPr id="0" name=""/>
        <dsp:cNvSpPr/>
      </dsp:nvSpPr>
      <dsp:spPr>
        <a:xfrm>
          <a:off x="438531" y="160583"/>
          <a:ext cx="2311747" cy="2311747"/>
        </a:xfrm>
        <a:prstGeom prst="pie">
          <a:avLst>
            <a:gd name="adj1" fmla="val 16200000"/>
            <a:gd name="adj2" fmla="val 1980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 </a:t>
          </a:r>
        </a:p>
      </dsp:txBody>
      <dsp:txXfrm>
        <a:off x="1619173" y="408271"/>
        <a:ext cx="674259" cy="495374"/>
      </dsp:txXfrm>
    </dsp:sp>
    <dsp:sp modelId="{20B48F55-4A5D-4C6D-ACD7-9455BE12645C}">
      <dsp:nvSpPr>
        <dsp:cNvPr id="0" name=""/>
        <dsp:cNvSpPr/>
      </dsp:nvSpPr>
      <dsp:spPr>
        <a:xfrm>
          <a:off x="369729" y="279748"/>
          <a:ext cx="2311747" cy="2311747"/>
        </a:xfrm>
        <a:prstGeom prst="pie">
          <a:avLst>
            <a:gd name="adj1" fmla="val 19800000"/>
            <a:gd name="adj2" fmla="val 180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 </a:t>
          </a:r>
        </a:p>
      </dsp:txBody>
      <dsp:txXfrm>
        <a:off x="1952175" y="1201695"/>
        <a:ext cx="699028" cy="467853"/>
      </dsp:txXfrm>
    </dsp:sp>
    <dsp:sp modelId="{F35F510E-F2AC-4FDB-B93F-D0336E15DD33}">
      <dsp:nvSpPr>
        <dsp:cNvPr id="0" name=""/>
        <dsp:cNvSpPr/>
      </dsp:nvSpPr>
      <dsp:spPr>
        <a:xfrm>
          <a:off x="369729" y="279748"/>
          <a:ext cx="2311747" cy="2311747"/>
        </a:xfrm>
        <a:prstGeom prst="pie">
          <a:avLst>
            <a:gd name="adj1" fmla="val 1800000"/>
            <a:gd name="adj2" fmla="val 540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900" kern="1200" dirty="0"/>
            <a:t> </a:t>
          </a:r>
        </a:p>
      </dsp:txBody>
      <dsp:txXfrm>
        <a:off x="1550371" y="1848434"/>
        <a:ext cx="674259" cy="495374"/>
      </dsp:txXfrm>
    </dsp:sp>
    <dsp:sp modelId="{CA0AF6A7-E325-48AD-8D2A-48370D68EE52}">
      <dsp:nvSpPr>
        <dsp:cNvPr id="0" name=""/>
        <dsp:cNvSpPr/>
      </dsp:nvSpPr>
      <dsp:spPr>
        <a:xfrm>
          <a:off x="369729" y="279748"/>
          <a:ext cx="2311747" cy="2311747"/>
        </a:xfrm>
        <a:prstGeom prst="pie">
          <a:avLst>
            <a:gd name="adj1" fmla="val 5400000"/>
            <a:gd name="adj2" fmla="val 900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900" kern="1200"/>
        </a:p>
      </dsp:txBody>
      <dsp:txXfrm>
        <a:off x="826574" y="1848434"/>
        <a:ext cx="674259" cy="495374"/>
      </dsp:txXfrm>
    </dsp:sp>
    <dsp:sp modelId="{4940FBF6-E2F9-4ABC-A204-E3A0555C0D72}">
      <dsp:nvSpPr>
        <dsp:cNvPr id="0" name=""/>
        <dsp:cNvSpPr/>
      </dsp:nvSpPr>
      <dsp:spPr>
        <a:xfrm>
          <a:off x="369729" y="279748"/>
          <a:ext cx="2311747" cy="2311747"/>
        </a:xfrm>
        <a:prstGeom prst="pie">
          <a:avLst>
            <a:gd name="adj1" fmla="val 9000000"/>
            <a:gd name="adj2" fmla="val 1260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900" kern="1200"/>
        </a:p>
      </dsp:txBody>
      <dsp:txXfrm>
        <a:off x="405506" y="1201695"/>
        <a:ext cx="699028" cy="467853"/>
      </dsp:txXfrm>
    </dsp:sp>
    <dsp:sp modelId="{DCE91E8D-37BC-4158-8F8D-5A1724A60D82}">
      <dsp:nvSpPr>
        <dsp:cNvPr id="0" name=""/>
        <dsp:cNvSpPr/>
      </dsp:nvSpPr>
      <dsp:spPr>
        <a:xfrm>
          <a:off x="369729" y="279748"/>
          <a:ext cx="2311747" cy="2311747"/>
        </a:xfrm>
        <a:prstGeom prst="pie">
          <a:avLst>
            <a:gd name="adj1" fmla="val 12600000"/>
            <a:gd name="adj2" fmla="val 1620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2900" kern="1200"/>
        </a:p>
      </dsp:txBody>
      <dsp:txXfrm>
        <a:off x="826574" y="527436"/>
        <a:ext cx="674259" cy="495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cs-CZ"/>
              <a:t>Získání přirozené autority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A9FA749-F8EB-4548-837A-531280C105FC}" type="datetime1">
              <a:rPr lang="cs-CZ" smtClean="0"/>
              <a:t>16.01.2017</a:t>
            </a:fld>
            <a:endParaRPr lang="cs-CZ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242"/>
            <a:ext cx="2946400" cy="496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242"/>
            <a:ext cx="2946400" cy="496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81F659A-3A83-4222-82DC-7CD082E73E41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526080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/>
              <a:t>Získání přirozené autority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926B-5F54-479F-B8D9-B70581AD243D}" type="datetime1">
              <a:rPr lang="cs-CZ" smtClean="0"/>
              <a:t>16.01.2017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5710"/>
            <a:ext cx="5438775" cy="44665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242"/>
            <a:ext cx="2946400" cy="49680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370F5-B4E7-4487-93A7-546DD10373F7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1111450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D48A1-2235-4DA4-BBB2-AB8F78F20209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CF8920CA-1BD5-4D2B-9743-8885DE8D7EDD}" type="datetime1">
              <a:rPr lang="cs-CZ" smtClean="0"/>
              <a:t>16.01.2017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</p:spTree>
    <p:extLst>
      <p:ext uri="{BB962C8B-B14F-4D97-AF65-F5344CB8AC3E}">
        <p14:creationId xmlns:p14="http://schemas.microsoft.com/office/powerpoint/2010/main" val="827029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E370F5-B4E7-4487-93A7-546DD10373F7}" type="slidenum">
              <a:rPr lang="cs-CZ" smtClean="0"/>
              <a:pPr/>
              <a:t>2</a:t>
            </a:fld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B602A6D9-D01E-4D6B-A486-EBBEE8B95F96}" type="datetime1">
              <a:rPr lang="cs-CZ" smtClean="0"/>
              <a:t>16.01.2017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záhlaví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</p:spTree>
    <p:extLst>
      <p:ext uri="{BB962C8B-B14F-4D97-AF65-F5344CB8AC3E}">
        <p14:creationId xmlns:p14="http://schemas.microsoft.com/office/powerpoint/2010/main" val="3761805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5800" y="2606675"/>
            <a:ext cx="7772400" cy="1470025"/>
          </a:xfrm>
        </p:spPr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pPr lvl="0"/>
            <a:r>
              <a:rPr lang="cs-CZ" noProof="0" dirty="0"/>
              <a:t>KLEPNUTÍM LZE UPRAVIT STYL PŘEDLOHY NADPISŮ.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292600"/>
            <a:ext cx="6400800" cy="1346200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rgbClr val="33339A"/>
                </a:solidFill>
              </a:defRPr>
            </a:lvl1pPr>
          </a:lstStyle>
          <a:p>
            <a:pPr lvl="0"/>
            <a:r>
              <a:rPr lang="cs-CZ" noProof="0"/>
              <a:t>Klepnutím lze upravit styl předlohy podnadpisů.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Získání přirozené autority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65E22-6DA8-40C2-845A-49A2034DF504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843953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29413" y="1196752"/>
            <a:ext cx="2090737" cy="4929411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196752"/>
            <a:ext cx="6119813" cy="4929411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Získání přirozené autority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B9E42C-7830-45D5-8278-4E65D08ADBA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231732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124744"/>
            <a:ext cx="8362950" cy="648072"/>
          </a:xfrm>
        </p:spPr>
        <p:txBody>
          <a:bodyPr/>
          <a:lstStyle>
            <a:lvl1pPr>
              <a:defRPr lang="cs-CZ" sz="3200" b="1" dirty="0" smtClean="0">
                <a:solidFill>
                  <a:srgbClr val="FF99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362950" cy="4209331"/>
          </a:xfrm>
        </p:spPr>
        <p:txBody>
          <a:bodyPr/>
          <a:lstStyle>
            <a:lvl1pPr>
              <a:defRPr sz="2600">
                <a:solidFill>
                  <a:srgbClr val="003994"/>
                </a:solidFill>
              </a:defRPr>
            </a:lvl1pPr>
            <a:lvl2pPr>
              <a:defRPr sz="2600">
                <a:solidFill>
                  <a:srgbClr val="003994"/>
                </a:solidFill>
              </a:defRPr>
            </a:lvl2pPr>
            <a:lvl3pPr>
              <a:defRPr sz="2600">
                <a:solidFill>
                  <a:srgbClr val="003994"/>
                </a:solidFill>
              </a:defRPr>
            </a:lvl3pPr>
            <a:lvl4pPr>
              <a:defRPr sz="2600">
                <a:solidFill>
                  <a:srgbClr val="003994"/>
                </a:solidFill>
              </a:defRPr>
            </a:lvl4pPr>
            <a:lvl5pPr>
              <a:defRPr sz="2600">
                <a:solidFill>
                  <a:srgbClr val="003994"/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Získání přirozené autority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686872" y="63373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DDDC972-7A5F-460E-A5C8-CE6F758C77E9}" type="slidenum">
              <a:rPr lang="cs-CZ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108126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FF9900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003994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Získání přirozené autority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92F95D-EB8A-4C40-8BDD-65E239E169E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1285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5550" y="1084982"/>
            <a:ext cx="8435181" cy="1166111"/>
          </a:xfrm>
        </p:spPr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55551" y="2348880"/>
            <a:ext cx="4144441" cy="3777283"/>
          </a:xfrm>
        </p:spPr>
        <p:txBody>
          <a:bodyPr/>
          <a:lstStyle>
            <a:lvl1pPr>
              <a:defRPr sz="2800">
                <a:solidFill>
                  <a:srgbClr val="003994"/>
                </a:solidFill>
              </a:defRPr>
            </a:lvl1pPr>
            <a:lvl2pPr>
              <a:defRPr sz="2400">
                <a:solidFill>
                  <a:srgbClr val="003994"/>
                </a:solidFill>
              </a:defRPr>
            </a:lvl2pPr>
            <a:lvl3pPr>
              <a:defRPr sz="2000">
                <a:solidFill>
                  <a:srgbClr val="003994"/>
                </a:solidFill>
              </a:defRPr>
            </a:lvl3pPr>
            <a:lvl4pPr>
              <a:defRPr sz="1800">
                <a:solidFill>
                  <a:srgbClr val="003994"/>
                </a:solidFill>
              </a:defRPr>
            </a:lvl4pPr>
            <a:lvl5pPr>
              <a:defRPr sz="1800">
                <a:solidFill>
                  <a:srgbClr val="00399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16016" y="2348880"/>
            <a:ext cx="4105276" cy="3777283"/>
          </a:xfrm>
        </p:spPr>
        <p:txBody>
          <a:bodyPr/>
          <a:lstStyle>
            <a:lvl1pPr>
              <a:defRPr sz="2800">
                <a:solidFill>
                  <a:srgbClr val="003994"/>
                </a:solidFill>
              </a:defRPr>
            </a:lvl1pPr>
            <a:lvl2pPr>
              <a:defRPr sz="2400">
                <a:solidFill>
                  <a:srgbClr val="003994"/>
                </a:solidFill>
              </a:defRPr>
            </a:lvl2pPr>
            <a:lvl3pPr>
              <a:defRPr sz="2000">
                <a:solidFill>
                  <a:srgbClr val="003994"/>
                </a:solidFill>
              </a:defRPr>
            </a:lvl3pPr>
            <a:lvl4pPr>
              <a:defRPr sz="1800">
                <a:solidFill>
                  <a:srgbClr val="003994"/>
                </a:solidFill>
              </a:defRPr>
            </a:lvl4pPr>
            <a:lvl5pPr>
              <a:defRPr sz="1800">
                <a:solidFill>
                  <a:srgbClr val="003994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Získání přirozené autority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0D3546-AF14-4080-BF2A-8D89D4873F55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18009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9636" y="836712"/>
            <a:ext cx="8304212" cy="1143000"/>
          </a:xfrm>
        </p:spPr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5536" y="2060848"/>
            <a:ext cx="4040188" cy="742185"/>
          </a:xfrm>
        </p:spPr>
        <p:txBody>
          <a:bodyPr anchor="b"/>
          <a:lstStyle>
            <a:lvl1pPr marL="0" indent="0">
              <a:buNone/>
              <a:defRPr sz="2200" b="1">
                <a:solidFill>
                  <a:srgbClr val="FF99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95536" y="2924944"/>
            <a:ext cx="4040188" cy="3198341"/>
          </a:xfrm>
        </p:spPr>
        <p:txBody>
          <a:bodyPr/>
          <a:lstStyle>
            <a:lvl1pPr>
              <a:defRPr sz="2000">
                <a:solidFill>
                  <a:srgbClr val="003994"/>
                </a:solidFill>
              </a:defRPr>
            </a:lvl1pPr>
            <a:lvl2pPr>
              <a:defRPr sz="2000">
                <a:solidFill>
                  <a:srgbClr val="003994"/>
                </a:solidFill>
              </a:defRPr>
            </a:lvl2pPr>
            <a:lvl3pPr>
              <a:defRPr sz="2000">
                <a:solidFill>
                  <a:srgbClr val="003994"/>
                </a:solidFill>
              </a:defRPr>
            </a:lvl3pPr>
            <a:lvl4pPr>
              <a:defRPr sz="2000">
                <a:solidFill>
                  <a:srgbClr val="003994"/>
                </a:solidFill>
              </a:defRPr>
            </a:lvl4pPr>
            <a:lvl5pPr>
              <a:defRPr sz="2000">
                <a:solidFill>
                  <a:srgbClr val="003994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2073" y="2060848"/>
            <a:ext cx="4041775" cy="742185"/>
          </a:xfrm>
        </p:spPr>
        <p:txBody>
          <a:bodyPr anchor="b"/>
          <a:lstStyle>
            <a:lvl1pPr marL="0" indent="0">
              <a:buNone/>
              <a:defRPr sz="2200" b="1">
                <a:solidFill>
                  <a:srgbClr val="FF99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2073" y="2924944"/>
            <a:ext cx="4041775" cy="3198341"/>
          </a:xfrm>
        </p:spPr>
        <p:txBody>
          <a:bodyPr/>
          <a:lstStyle>
            <a:lvl1pPr>
              <a:defRPr sz="2000">
                <a:solidFill>
                  <a:srgbClr val="003994"/>
                </a:solidFill>
              </a:defRPr>
            </a:lvl1pPr>
            <a:lvl2pPr>
              <a:defRPr sz="2000">
                <a:solidFill>
                  <a:srgbClr val="003994"/>
                </a:solidFill>
              </a:defRPr>
            </a:lvl2pPr>
            <a:lvl3pPr>
              <a:defRPr sz="2000">
                <a:solidFill>
                  <a:srgbClr val="003994"/>
                </a:solidFill>
              </a:defRPr>
            </a:lvl3pPr>
            <a:lvl4pPr>
              <a:defRPr sz="2000">
                <a:solidFill>
                  <a:srgbClr val="003994"/>
                </a:solidFill>
              </a:defRPr>
            </a:lvl4pPr>
            <a:lvl5pPr>
              <a:defRPr sz="2000">
                <a:solidFill>
                  <a:srgbClr val="003994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Získání přirozené autority</a:t>
            </a: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9650D2-FF2D-41AC-8DC2-F4576C269405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085262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794F79-407F-4864-BBA1-174EBDEA0C01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63965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Získání přirozené autority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A5CD25-D1B8-4953-9B58-F962FB2D490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51596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9301" y="1225278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003994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1225278"/>
            <a:ext cx="5111750" cy="4900885"/>
          </a:xfrm>
        </p:spPr>
        <p:txBody>
          <a:bodyPr/>
          <a:lstStyle>
            <a:lvl1pPr>
              <a:defRPr sz="2400">
                <a:solidFill>
                  <a:srgbClr val="003994"/>
                </a:solidFill>
              </a:defRPr>
            </a:lvl1pPr>
            <a:lvl2pPr>
              <a:defRPr sz="2400">
                <a:solidFill>
                  <a:srgbClr val="003994"/>
                </a:solidFill>
              </a:defRPr>
            </a:lvl2pPr>
            <a:lvl3pPr>
              <a:defRPr sz="2400">
                <a:solidFill>
                  <a:srgbClr val="003994"/>
                </a:solidFill>
              </a:defRPr>
            </a:lvl3pPr>
            <a:lvl4pPr>
              <a:defRPr sz="2400">
                <a:solidFill>
                  <a:srgbClr val="003994"/>
                </a:solidFill>
              </a:defRPr>
            </a:lvl4pPr>
            <a:lvl5pPr>
              <a:defRPr sz="2400">
                <a:solidFill>
                  <a:srgbClr val="003994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633267"/>
          </a:xfrm>
        </p:spPr>
        <p:txBody>
          <a:bodyPr/>
          <a:lstStyle>
            <a:lvl1pPr marL="0" indent="0">
              <a:buNone/>
              <a:defRPr sz="1800">
                <a:solidFill>
                  <a:srgbClr val="003994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Získání přirozené autority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89B51-9F27-4C55-87EB-BBE9BAAECAB3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961208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1268759"/>
            <a:ext cx="5486400" cy="345881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Získání přirozené autority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789A2-E847-49BD-A268-0FA3BA2A1762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574070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Obrázek 7" descr="mas_sternbersko_powerpoint_podklad.jp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9" name="Picture 2" descr="http://www.msmt.cz/uploads/OP_VVV/Pravidla_pro_publicitu/logolinky/logolink_MSMT_VVV_hor_barva_cz.jpg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220072" cy="11648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Obrázek 9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0071" y="394548"/>
              <a:ext cx="2558683" cy="456451"/>
            </a:xfrm>
            <a:prstGeom prst="rect">
              <a:avLst/>
            </a:prstGeom>
          </p:spPr>
        </p:pic>
        <p:pic>
          <p:nvPicPr>
            <p:cNvPr id="11" name="Obrázek 10" descr="http://mas-sternbersko.cz/data/upload/logo_sternberk.jpg"/>
            <p:cNvPicPr/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0740" y="125205"/>
              <a:ext cx="822325" cy="914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4409" y="1108093"/>
            <a:ext cx="8435181" cy="664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4409" y="2029910"/>
            <a:ext cx="8465741" cy="4096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725738" y="63373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3994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92075" y="6337300"/>
            <a:ext cx="3327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3994"/>
                </a:solidFill>
              </a:defRPr>
            </a:lvl1pPr>
          </a:lstStyle>
          <a:p>
            <a:r>
              <a:rPr lang="cs-CZ"/>
              <a:t>Získání přirozené autority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924300" y="63373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3994"/>
                </a:solidFill>
              </a:defRPr>
            </a:lvl1pPr>
          </a:lstStyle>
          <a:p>
            <a:fld id="{E36DECC1-B430-41FA-9C5A-3099441D78EA}" type="slidenum">
              <a:rPr lang="cs-CZ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hf hdr="0" dt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rgbClr val="FF99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 b="1">
          <a:solidFill>
            <a:srgbClr val="003994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9900"/>
        </a:buClr>
        <a:buFont typeface="Wingdings" panose="05000000000000000000" pitchFamily="2" charset="2"/>
        <a:buChar char="ü"/>
        <a:defRPr sz="2400" b="0">
          <a:solidFill>
            <a:srgbClr val="33339A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C000"/>
        </a:buClr>
        <a:buFont typeface="Courier New" panose="02070309020205020404" pitchFamily="49" charset="0"/>
        <a:buChar char="o"/>
        <a:defRPr sz="2400" b="0">
          <a:solidFill>
            <a:srgbClr val="33339A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9900"/>
        </a:buClr>
        <a:buChar char="•"/>
        <a:defRPr sz="2400" b="0">
          <a:solidFill>
            <a:srgbClr val="33339A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400" b="0">
          <a:solidFill>
            <a:srgbClr val="33339A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400">
          <a:solidFill>
            <a:srgbClr val="33339A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3994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3994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3994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003994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mas_sternbersko_powerpoint_podkl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64706" y="3115018"/>
            <a:ext cx="2593494" cy="775895"/>
          </a:xfrm>
        </p:spPr>
        <p:txBody>
          <a:bodyPr/>
          <a:lstStyle/>
          <a:p>
            <a:br>
              <a:rPr lang="cs-CZ" altLang="cs-CZ" sz="6000" dirty="0">
                <a:solidFill>
                  <a:srgbClr val="FF9900"/>
                </a:solidFill>
              </a:rPr>
            </a:br>
            <a:br>
              <a:rPr lang="cs-CZ" altLang="cs-CZ" sz="6000" dirty="0">
                <a:solidFill>
                  <a:srgbClr val="FF9900"/>
                </a:solidFill>
              </a:rPr>
            </a:br>
            <a:br>
              <a:rPr lang="cs-CZ" altLang="cs-CZ" sz="6000" dirty="0">
                <a:solidFill>
                  <a:srgbClr val="FF9900"/>
                </a:solidFill>
              </a:rPr>
            </a:br>
            <a:br>
              <a:rPr lang="cs-CZ" altLang="cs-CZ" sz="6000" dirty="0">
                <a:solidFill>
                  <a:srgbClr val="FF9900"/>
                </a:solidFill>
              </a:rPr>
            </a:br>
            <a:br>
              <a:rPr lang="cs-CZ" altLang="cs-CZ" sz="6000" dirty="0">
                <a:solidFill>
                  <a:srgbClr val="FF9900"/>
                </a:solidFill>
              </a:rPr>
            </a:br>
            <a:endParaRPr lang="cs-CZ" sz="4000" dirty="0">
              <a:solidFill>
                <a:srgbClr val="FF9900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4077072"/>
            <a:ext cx="8856984" cy="1346200"/>
          </a:xfrm>
        </p:spPr>
        <p:txBody>
          <a:bodyPr/>
          <a:lstStyle/>
          <a:p>
            <a:endParaRPr lang="cs-CZ" dirty="0"/>
          </a:p>
          <a:p>
            <a:r>
              <a:rPr lang="cs-CZ" sz="2400" b="0" dirty="0" err="1">
                <a:solidFill>
                  <a:srgbClr val="003994"/>
                </a:solidFill>
              </a:rPr>
              <a:t>reg</a:t>
            </a:r>
            <a:r>
              <a:rPr lang="cs-CZ" sz="2400" b="0" dirty="0">
                <a:solidFill>
                  <a:srgbClr val="003994"/>
                </a:solidFill>
              </a:rPr>
              <a:t>. číslo: CZ.02.3.68/0.0/0.0/15_005/0000131</a:t>
            </a:r>
          </a:p>
          <a:p>
            <a:endParaRPr lang="cs-CZ" sz="2400" dirty="0">
              <a:solidFill>
                <a:srgbClr val="003994"/>
              </a:solidFill>
            </a:endParaRPr>
          </a:p>
          <a:p>
            <a:r>
              <a:rPr lang="cs-CZ" sz="2400" dirty="0">
                <a:solidFill>
                  <a:srgbClr val="003994"/>
                </a:solidFill>
              </a:rPr>
              <a:t>Seminář: ZÍSKÁNÍ PŘIROZENÉ AUTORITY</a:t>
            </a:r>
          </a:p>
          <a:p>
            <a:endParaRPr lang="cs-CZ" sz="2000" dirty="0">
              <a:solidFill>
                <a:srgbClr val="003994"/>
              </a:solidFill>
            </a:endParaRPr>
          </a:p>
          <a:p>
            <a:r>
              <a:rPr lang="cs-CZ" sz="2000" dirty="0">
                <a:solidFill>
                  <a:srgbClr val="003994"/>
                </a:solidFill>
              </a:rPr>
              <a:t>Šternberk,  17. ledna 2017</a:t>
            </a:r>
          </a:p>
        </p:txBody>
      </p:sp>
      <p:pic>
        <p:nvPicPr>
          <p:cNvPr id="1026" name="Picture 2" descr="http://www.msmt.cz/uploads/OP_VVV/Pravidla_pro_publicitu/logolinky/logolink_MSMT_VVV_hor_barva_c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20072" cy="116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2106580" y="2132856"/>
            <a:ext cx="5022304" cy="2292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sz="3500" b="1" dirty="0">
                <a:solidFill>
                  <a:srgbClr val="FF9900"/>
                </a:solidFill>
              </a:rPr>
              <a:t>MAP</a:t>
            </a:r>
            <a:br>
              <a:rPr lang="cs-CZ" altLang="cs-CZ" sz="3000" b="1" dirty="0">
                <a:solidFill>
                  <a:srgbClr val="FF9900"/>
                </a:solidFill>
              </a:rPr>
            </a:br>
            <a:r>
              <a:rPr lang="cs-CZ" altLang="cs-CZ" sz="3000" b="1" dirty="0">
                <a:solidFill>
                  <a:srgbClr val="FF9900"/>
                </a:solidFill>
              </a:rPr>
              <a:t>Místní akční plán rozvoje vzdělávání v SO ORP Šternberk</a:t>
            </a:r>
            <a:br>
              <a:rPr lang="cs-CZ" altLang="cs-CZ" dirty="0">
                <a:solidFill>
                  <a:srgbClr val="FF9900"/>
                </a:solidFill>
              </a:rPr>
            </a:b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394548"/>
            <a:ext cx="2558683" cy="456451"/>
          </a:xfrm>
          <a:prstGeom prst="rect">
            <a:avLst/>
          </a:prstGeom>
        </p:spPr>
      </p:pic>
      <p:pic>
        <p:nvPicPr>
          <p:cNvPr id="15" name="Obrázek 14" descr="http://mas-sternbersko.cz/data/upload/logo_sternberk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740" y="125205"/>
            <a:ext cx="822325" cy="91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8857494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96938"/>
            <a:ext cx="8362950" cy="648072"/>
          </a:xfrm>
        </p:spPr>
        <p:txBody>
          <a:bodyPr/>
          <a:lstStyle/>
          <a:p>
            <a:r>
              <a:rPr lang="cs-CZ" dirty="0"/>
              <a:t>SOCIÁLNÍ PODMÍNĚNOST AUTORITY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0128" y="1845010"/>
            <a:ext cx="8362950" cy="4608512"/>
          </a:xfrm>
        </p:spPr>
        <p:txBody>
          <a:bodyPr/>
          <a:lstStyle/>
          <a:p>
            <a:r>
              <a:rPr lang="cs-CZ" dirty="0"/>
              <a:t>Od narození se pohybujeme mezi lidmi, kteří nás různým způsobem ovlivňují </a:t>
            </a:r>
            <a:r>
              <a:rPr lang="cs-CZ" dirty="0">
                <a:sym typeface="Symbol" panose="05050102010706020507" pitchFamily="18" charset="2"/>
              </a:rPr>
              <a:t></a:t>
            </a:r>
            <a:r>
              <a:rPr lang="cs-CZ" dirty="0"/>
              <a:t> působí na nás jednotlivci, skupiny (rodina, přátelé, spolužáci, pracovní tým, …) i společnost (kulturou, politikou, ideologií).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společenské (sociální prostředí)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hra sociálních rolí</a:t>
            </a:r>
          </a:p>
          <a:p>
            <a:pPr marL="0" indent="0" algn="ctr">
              <a:buNone/>
            </a:pPr>
            <a:r>
              <a:rPr lang="cs-CZ" dirty="0"/>
              <a:t>role „vedoucí“ x role „následující“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6" name="Šipka dolů 5"/>
          <p:cNvSpPr/>
          <p:nvPr/>
        </p:nvSpPr>
        <p:spPr>
          <a:xfrm>
            <a:off x="3477022" y="3881149"/>
            <a:ext cx="2304256" cy="536234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lů 6"/>
          <p:cNvSpPr/>
          <p:nvPr/>
        </p:nvSpPr>
        <p:spPr>
          <a:xfrm>
            <a:off x="3486547" y="4889168"/>
            <a:ext cx="2304256" cy="536234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406138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068848"/>
            <a:ext cx="8362950" cy="1005668"/>
          </a:xfrm>
        </p:spPr>
        <p:txBody>
          <a:bodyPr/>
          <a:lstStyle/>
          <a:p>
            <a:pPr algn="ctr"/>
            <a:r>
              <a:rPr lang="cs-CZ" dirty="0"/>
              <a:t>Sociální vztah mezi jedinci je vazbou alespoň mezi dvěma lidmi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7213110"/>
              </p:ext>
            </p:extLst>
          </p:nvPr>
        </p:nvGraphicFramePr>
        <p:xfrm>
          <a:off x="457200" y="2132856"/>
          <a:ext cx="8362950" cy="4137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8064819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INTERAKCE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Každá sociální interakce má dvě roviny – chování a prožívání. </a:t>
            </a:r>
          </a:p>
          <a:p>
            <a:r>
              <a:rPr lang="cs-CZ" dirty="0"/>
              <a:t>Podle uvedeného modelu sociální interakce můžeme popsat prožité, ale i očekávané interakce. </a:t>
            </a:r>
          </a:p>
          <a:p>
            <a:r>
              <a:rPr lang="cs-CZ" dirty="0"/>
              <a:t>Vyberte si libovolnou nastávající nebo minulou situaci, která pro vás není snadná a dotýká se nějak problematiky vaší osobní autority. </a:t>
            </a:r>
          </a:p>
          <a:p>
            <a:r>
              <a:rPr lang="cs-CZ" dirty="0"/>
              <a:t>Pokuste se zaznamenat, jak se odrazilo nebo odrazí vaše chování ve vztahu vašeho partnera k vám.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446840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INTERAKCE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251520" y="1772816"/>
            <a:ext cx="8568630" cy="4209331"/>
          </a:xfrm>
        </p:spPr>
        <p:txBody>
          <a:bodyPr/>
          <a:lstStyle/>
          <a:p>
            <a:r>
              <a:rPr lang="cs-CZ" sz="2000" dirty="0"/>
              <a:t>Pomocí tohoto modelu sociální interakce můžeme popsat prožité, ale i očekávaní situace, které pro nás nejsou snadné, ale nějakým způsobem se dotýkají problematiky naší osobní autority (např. diskuse s podřízeným na konfliktní téma apod.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94F79-407F-4864-BBA1-174EBDEA0C01}" type="slidenum">
              <a:rPr lang="cs-CZ" smtClean="0"/>
              <a:pPr/>
              <a:t>13</a:t>
            </a:fld>
            <a:endParaRPr lang="cs-CZ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671564593"/>
              </p:ext>
            </p:extLst>
          </p:nvPr>
        </p:nvGraphicFramePr>
        <p:xfrm>
          <a:off x="1523999" y="3140968"/>
          <a:ext cx="6216354" cy="294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Šipka dolů 6"/>
          <p:cNvSpPr/>
          <p:nvPr/>
        </p:nvSpPr>
        <p:spPr>
          <a:xfrm rot="10800000">
            <a:off x="2915816" y="4433993"/>
            <a:ext cx="576064" cy="36004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7965239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29369" y="986020"/>
            <a:ext cx="8362950" cy="648072"/>
          </a:xfrm>
        </p:spPr>
        <p:txBody>
          <a:bodyPr/>
          <a:lstStyle/>
          <a:p>
            <a:r>
              <a:rPr lang="cs-CZ" dirty="0"/>
              <a:t>Cvičení 3: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195536" y="1634092"/>
            <a:ext cx="8568630" cy="4209331"/>
          </a:xfrm>
        </p:spPr>
        <p:txBody>
          <a:bodyPr/>
          <a:lstStyle/>
          <a:p>
            <a:r>
              <a:rPr lang="cs-CZ" sz="2000" dirty="0"/>
              <a:t>Vyberte si libovolnou nastávající nebo minulou situaci, která pro vás není snadná a dotýká se nějak problematiky vaší osobní autority. </a:t>
            </a:r>
          </a:p>
          <a:p>
            <a:r>
              <a:rPr lang="cs-CZ" sz="2000" dirty="0"/>
              <a:t>Pokuste se zaznamenat, jak se odrazilo nebo odrazí vaše chování ve vztahu vašeho partnera k vám.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94F79-407F-4864-BBA1-174EBDEA0C01}" type="slidenum">
              <a:rPr lang="cs-CZ" smtClean="0"/>
              <a:pPr/>
              <a:t>14</a:t>
            </a:fld>
            <a:endParaRPr lang="cs-CZ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86648756"/>
              </p:ext>
            </p:extLst>
          </p:nvPr>
        </p:nvGraphicFramePr>
        <p:xfrm>
          <a:off x="110356" y="3177630"/>
          <a:ext cx="6216354" cy="2946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Šipka dolů 6"/>
          <p:cNvSpPr/>
          <p:nvPr/>
        </p:nvSpPr>
        <p:spPr>
          <a:xfrm rot="10800000">
            <a:off x="1502173" y="4470655"/>
            <a:ext cx="576064" cy="360040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ný bublinový popisek 4"/>
          <p:cNvSpPr/>
          <p:nvPr/>
        </p:nvSpPr>
        <p:spPr>
          <a:xfrm>
            <a:off x="5792962" y="2668557"/>
            <a:ext cx="3168352" cy="2232248"/>
          </a:xfrm>
          <a:prstGeom prst="wedgeEllipseCallout">
            <a:avLst>
              <a:gd name="adj1" fmla="val -60215"/>
              <a:gd name="adj2" fmla="val 30071"/>
            </a:avLst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Vzájemné ovlivňování je určeno obsahem i způsobem komunikace.</a:t>
            </a:r>
          </a:p>
        </p:txBody>
      </p:sp>
      <p:sp>
        <p:nvSpPr>
          <p:cNvPr id="9" name="Oválný bublinový popisek 8"/>
          <p:cNvSpPr/>
          <p:nvPr/>
        </p:nvSpPr>
        <p:spPr>
          <a:xfrm>
            <a:off x="5911666" y="4625752"/>
            <a:ext cx="3168352" cy="2232248"/>
          </a:xfrm>
          <a:prstGeom prst="wedgeEllipseCallout">
            <a:avLst>
              <a:gd name="adj1" fmla="val -63221"/>
              <a:gd name="adj2" fmla="val -41615"/>
            </a:avLst>
          </a:prstGeom>
          <a:solidFill>
            <a:srgbClr val="FFC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rgbClr val="FF0000"/>
                </a:solidFill>
              </a:rPr>
              <a:t>Arogance, zvýšený hlas, projev prudké emoce vyvolají zpravidla obdobnou reakci!</a:t>
            </a:r>
          </a:p>
        </p:txBody>
      </p:sp>
    </p:spTree>
    <p:extLst>
      <p:ext uri="{BB962C8B-B14F-4D97-AF65-F5344CB8AC3E}">
        <p14:creationId xmlns:p14="http://schemas.microsoft.com/office/powerpoint/2010/main" val="14238908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1520" y="908720"/>
            <a:ext cx="8362950" cy="648072"/>
          </a:xfrm>
        </p:spPr>
        <p:txBody>
          <a:bodyPr/>
          <a:lstStyle/>
          <a:p>
            <a:r>
              <a:rPr lang="cs-CZ" dirty="0"/>
              <a:t>DVOJÍ PŘÍSTUP K AUTORITĚ?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0650" y="1551484"/>
            <a:ext cx="8820472" cy="4209331"/>
          </a:xfrm>
        </p:spPr>
        <p:txBody>
          <a:bodyPr/>
          <a:lstStyle/>
          <a:p>
            <a:r>
              <a:rPr lang="cs-CZ" sz="2000" dirty="0"/>
              <a:t>Každý z nás pravděpodobně někdy zažil ve svém životě kontroverzní vztah k autoritě.</a:t>
            </a: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15</a:t>
            </a:fld>
            <a:endParaRPr lang="cs-CZ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21054177"/>
              </p:ext>
            </p:extLst>
          </p:nvPr>
        </p:nvGraphicFramePr>
        <p:xfrm>
          <a:off x="683568" y="2348880"/>
          <a:ext cx="7776542" cy="3561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Násobení 6"/>
          <p:cNvSpPr/>
          <p:nvPr/>
        </p:nvSpPr>
        <p:spPr>
          <a:xfrm>
            <a:off x="4211960" y="3501009"/>
            <a:ext cx="1008112" cy="1152128"/>
          </a:xfrm>
          <a:prstGeom prst="mathMultiply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Bublinový popisek se šipkou nahoru 8"/>
          <p:cNvSpPr/>
          <p:nvPr/>
        </p:nvSpPr>
        <p:spPr>
          <a:xfrm>
            <a:off x="2267744" y="5621213"/>
            <a:ext cx="4896544" cy="1133525"/>
          </a:xfrm>
          <a:prstGeom prst="upArrowCallout">
            <a:avLst>
              <a:gd name="adj1" fmla="val 19571"/>
              <a:gd name="adj2" fmla="val 25000"/>
              <a:gd name="adj3" fmla="val 25000"/>
              <a:gd name="adj4" fmla="val 64977"/>
            </a:avLst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Hledáme kompromis mezi </a:t>
            </a:r>
            <a:br>
              <a:rPr lang="cs-CZ" dirty="0"/>
            </a:br>
            <a:r>
              <a:rPr lang="cs-CZ" dirty="0"/>
              <a:t>autoritou - svobodou - vlastní odpovědností</a:t>
            </a:r>
          </a:p>
        </p:txBody>
      </p:sp>
    </p:spTree>
    <p:extLst>
      <p:ext uri="{BB962C8B-B14F-4D97-AF65-F5344CB8AC3E}">
        <p14:creationId xmlns:p14="http://schemas.microsoft.com/office/powerpoint/2010/main" val="2437237476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AUTORITA JAKO VZÁJEMNÝ VZTAH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803698"/>
            <a:ext cx="8496622" cy="4649638"/>
          </a:xfrm>
        </p:spPr>
        <p:txBody>
          <a:bodyPr/>
          <a:lstStyle/>
          <a:p>
            <a:r>
              <a:rPr lang="cs-CZ" sz="2400" b="1" dirty="0">
                <a:solidFill>
                  <a:srgbClr val="FF9900"/>
                </a:solidFill>
              </a:rPr>
              <a:t>Aspekt relativnosti </a:t>
            </a:r>
            <a:r>
              <a:rPr lang="cs-CZ" sz="2400" dirty="0"/>
              <a:t>– jedinec získává autoritu v určitém časovém období,  vůči svému okolí, určitým lidem, konkrétním skupinám, … Nemusí mít stejnou „míru autority“ vždy a ve všech skupinách.</a:t>
            </a:r>
          </a:p>
          <a:p>
            <a:r>
              <a:rPr lang="cs-CZ" sz="2400" b="1" dirty="0">
                <a:solidFill>
                  <a:srgbClr val="FF9900"/>
                </a:solidFill>
              </a:rPr>
              <a:t>Aspekt asymetričnosti </a:t>
            </a:r>
            <a:r>
              <a:rPr lang="cs-CZ" sz="2400" dirty="0"/>
              <a:t>– nositel autority působí na ostatní ve svém okolí rozhodující, převažujícím vlivem.  Vytváří vztah nadřízenosti a podřízenosti, vztah vedení a následování. Asymetričnost vztahu může pramenit z formální pozice nositele autority, ale také z jeho neformálního postavení, případně z kombinace obojího. Příjemce vlivu podmiňuje existenci autority tím, že vliv nositele autority uznává, respektuje a přijímá.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115416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AUTORITA X AUTORITÁŘSTVÍ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0854" y="1772816"/>
            <a:ext cx="8579296" cy="4564484"/>
          </a:xfrm>
        </p:spPr>
        <p:txBody>
          <a:bodyPr/>
          <a:lstStyle/>
          <a:p>
            <a:r>
              <a:rPr lang="cs-CZ" dirty="0"/>
              <a:t>Autoritářská osobnost se vyznačuje podrobením a poslušností vůči nadřízeným a naopak pohrdáním a agresí vůči těm, jež takový člověk pokládá za méněcenné. </a:t>
            </a:r>
          </a:p>
          <a:p>
            <a:r>
              <a:rPr lang="cs-CZ" dirty="0"/>
              <a:t>Má sklony k předsudkům vůči mnoha jiným skupinám a zdá se, že vzniká v domácím prostředí vyznačujícím se rigidně moralistickou kázní.</a:t>
            </a:r>
          </a:p>
          <a:p>
            <a:endParaRPr lang="cs-CZ" sz="3600" dirty="0"/>
          </a:p>
          <a:p>
            <a:pPr marL="0" indent="0" algn="ctr">
              <a:buNone/>
            </a:pPr>
            <a:r>
              <a:rPr lang="cs-CZ" dirty="0"/>
              <a:t>Autoritářem je zpravidla ten, jemuž se nedaří být autoritou.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17</a:t>
            </a:fld>
            <a:endParaRPr lang="cs-CZ" dirty="0"/>
          </a:p>
        </p:txBody>
      </p:sp>
      <p:sp>
        <p:nvSpPr>
          <p:cNvPr id="6" name="Šipka dolů 5"/>
          <p:cNvSpPr/>
          <p:nvPr/>
        </p:nvSpPr>
        <p:spPr>
          <a:xfrm>
            <a:off x="3594398" y="4797152"/>
            <a:ext cx="1872208" cy="504056"/>
          </a:xfrm>
          <a:prstGeom prst="downArrow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726211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 – JAK ROZVÍJET SVOJI AUTORITU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Získat uznání okolí a udržet si je není nijak snadné. Někdo se o to snaží prostřednictvím promyšleného jednání a dosažených úspěchů, jiný spoléhá a okázalá gesta a tvrdé postoje. </a:t>
            </a:r>
          </a:p>
          <a:p>
            <a:r>
              <a:rPr lang="cs-CZ" dirty="0"/>
              <a:t>Výjimkou nejsou ani jedinci, kterým na něčem takovém vůbec nezáleží. </a:t>
            </a:r>
          </a:p>
          <a:p>
            <a:r>
              <a:rPr lang="cs-CZ" dirty="0"/>
              <a:t>Jak jste na tom Vy? </a:t>
            </a:r>
          </a:p>
          <a:p>
            <a:r>
              <a:rPr lang="cs-CZ" dirty="0"/>
              <a:t>Otázky jsou především podnětem k zamyšlení nad sebou samým a nad vztahy s ostatními lidmi.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784819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717032"/>
            <a:ext cx="7772400" cy="2051943"/>
          </a:xfrm>
        </p:spPr>
        <p:txBody>
          <a:bodyPr/>
          <a:lstStyle/>
          <a:p>
            <a:r>
              <a:rPr lang="cs-CZ" dirty="0"/>
              <a:t>AUTORITA DNES – TYPOLOGIE A KRITÉRIA JEJÍHO ČLENĚNÍ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F95D-EB8A-4C40-8BDD-65E239E169E6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328354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362950" cy="792088"/>
          </a:xfrm>
        </p:spPr>
        <p:txBody>
          <a:bodyPr/>
          <a:lstStyle/>
          <a:p>
            <a:r>
              <a:rPr lang="cs-CZ" dirty="0"/>
              <a:t>OBSAH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4102"/>
            <a:ext cx="8362950" cy="4392488"/>
          </a:xfrm>
        </p:spPr>
        <p:txBody>
          <a:bodyPr/>
          <a:lstStyle/>
          <a:p>
            <a:pPr lvl="0"/>
            <a:r>
              <a:rPr lang="cs-CZ" dirty="0"/>
              <a:t>Úvodní aktivizační technika </a:t>
            </a:r>
          </a:p>
          <a:p>
            <a:pPr lvl="0"/>
            <a:r>
              <a:rPr lang="cs-CZ" dirty="0"/>
              <a:t>Bez autority to nejde</a:t>
            </a:r>
          </a:p>
          <a:p>
            <a:pPr lvl="0"/>
            <a:r>
              <a:rPr lang="cs-CZ" dirty="0"/>
              <a:t>Sociální podmíněnost autority</a:t>
            </a:r>
          </a:p>
          <a:p>
            <a:pPr lvl="0"/>
            <a:r>
              <a:rPr lang="cs-CZ" dirty="0"/>
              <a:t>Test – Jak rozvíjet svoji autoritu</a:t>
            </a:r>
          </a:p>
          <a:p>
            <a:pPr lvl="0"/>
            <a:r>
              <a:rPr lang="cs-CZ" dirty="0"/>
              <a:t>Autorita dnes – typologie a kritéria jejího členění</a:t>
            </a:r>
          </a:p>
          <a:p>
            <a:pPr lvl="0"/>
            <a:r>
              <a:rPr lang="cs-CZ" dirty="0"/>
              <a:t>Osobnost nositele autority</a:t>
            </a:r>
          </a:p>
          <a:p>
            <a:pPr lvl="0"/>
            <a:r>
              <a:rPr lang="cs-CZ" dirty="0"/>
              <a:t>Význam komunikace pro získání a udržení autority</a:t>
            </a:r>
          </a:p>
          <a:p>
            <a:pPr lvl="0"/>
            <a:r>
              <a:rPr lang="cs-CZ" dirty="0"/>
              <a:t>Další specifické dovednosti nositele autority</a:t>
            </a:r>
          </a:p>
          <a:p>
            <a:pPr lvl="0"/>
            <a:r>
              <a:rPr lang="cs-CZ" dirty="0"/>
              <a:t>Závěrečné shrnutí a zpětná vazba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6144730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AUTORITA DNES – TYPOLOGIE A KRITÉRIA JEJÍHO ČLENĚNÍ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57200" y="2204864"/>
            <a:ext cx="8362950" cy="3921299"/>
          </a:xfrm>
        </p:spPr>
        <p:txBody>
          <a:bodyPr/>
          <a:lstStyle/>
          <a:p>
            <a:r>
              <a:rPr lang="cs-CZ" dirty="0"/>
              <a:t>Není horší trest než ztráta perspektiv a samota</a:t>
            </a:r>
          </a:p>
          <a:p>
            <a:r>
              <a:rPr lang="cs-CZ" dirty="0"/>
              <a:t>Každá moc má svůj vrchol, který nepřekoná</a:t>
            </a:r>
          </a:p>
          <a:p>
            <a:r>
              <a:rPr lang="cs-CZ" dirty="0"/>
              <a:t>Vlídné slovo zmůže více než hrubá síla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F95D-EB8A-4C40-8BDD-65E239E169E6}" type="slidenum">
              <a:rPr lang="cs-CZ" smtClean="0"/>
              <a:pPr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4912100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AUTORITA DNES – TYPOLOGIE A KRITÉRIA JEJÍHO ČLENĚNÍ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2060848"/>
            <a:ext cx="8362950" cy="3849291"/>
          </a:xfrm>
        </p:spPr>
        <p:txBody>
          <a:bodyPr/>
          <a:lstStyle/>
          <a:p>
            <a:r>
              <a:rPr lang="cs-CZ" sz="2400" dirty="0"/>
              <a:t>Na rozdíl od malých společenských skupin (rodina, školní třída, zájmový kroužek, …), kde zůstaly podmínky pro vznik přirozené autority zachovány, ve společenských </a:t>
            </a:r>
            <a:r>
              <a:rPr lang="cs-CZ" sz="2400" dirty="0" err="1"/>
              <a:t>makroskupinách</a:t>
            </a:r>
            <a:r>
              <a:rPr lang="cs-CZ" sz="2400" dirty="0"/>
              <a:t> se výrazně změnily.</a:t>
            </a:r>
          </a:p>
          <a:p>
            <a:r>
              <a:rPr lang="cs-CZ" sz="2400" dirty="0"/>
              <a:t>Významnou roli hrají vlády v minulosti i v současnosti </a:t>
            </a:r>
            <a:r>
              <a:rPr lang="cs-CZ" sz="2400" dirty="0">
                <a:sym typeface="Symbol" panose="05050102010706020507" pitchFamily="18" charset="2"/>
              </a:rPr>
              <a:t> díky legitimizaci nebo zakrývání své moci s cílem dát jí zdání autority, vážnosti a duchovního vlivu vedly všechny tyto činnosti k dalšímu obecnému znevážení a poklesu přirozené autority institucí a úřadů</a:t>
            </a:r>
            <a:endParaRPr lang="cs-CZ" sz="2400" dirty="0"/>
          </a:p>
          <a:p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263205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AUTORITA DNES – TYPOLOGIE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686800" cy="4209331"/>
          </a:xfrm>
        </p:spPr>
        <p:txBody>
          <a:bodyPr/>
          <a:lstStyle/>
          <a:p>
            <a:r>
              <a:rPr lang="cs-CZ" dirty="0"/>
              <a:t>S autoritou souvisí </a:t>
            </a:r>
            <a:r>
              <a:rPr lang="cs-CZ" b="1" dirty="0"/>
              <a:t>hodnotová orientace</a:t>
            </a:r>
          </a:p>
          <a:p>
            <a:endParaRPr lang="cs-CZ" dirty="0"/>
          </a:p>
          <a:p>
            <a:r>
              <a:rPr lang="cs-CZ" dirty="0"/>
              <a:t>Soubor hodnot, kterým člověk dává přednost a snaží se o jejich naplnění</a:t>
            </a:r>
          </a:p>
          <a:p>
            <a:endParaRPr lang="cs-CZ" dirty="0"/>
          </a:p>
          <a:p>
            <a:r>
              <a:rPr lang="cs-CZ" b="1" dirty="0"/>
              <a:t>Ovlivňuje:</a:t>
            </a:r>
          </a:p>
          <a:p>
            <a:pPr lvl="1"/>
            <a:r>
              <a:rPr lang="cs-CZ" dirty="0"/>
              <a:t>výchova (sociální učení), </a:t>
            </a:r>
          </a:p>
          <a:p>
            <a:pPr lvl="1"/>
            <a:r>
              <a:rPr lang="cs-CZ" dirty="0"/>
              <a:t>sociální zkušenost (prostředí, které nás obklopuje),</a:t>
            </a:r>
          </a:p>
          <a:p>
            <a:pPr lvl="1"/>
            <a:r>
              <a:rPr lang="cs-CZ" dirty="0" err="1"/>
              <a:t>hiearchie</a:t>
            </a:r>
            <a:r>
              <a:rPr lang="cs-CZ" dirty="0"/>
              <a:t> hodnot společnosti, ve které žijeme.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22</a:t>
            </a:fld>
            <a:endParaRPr lang="cs-CZ" dirty="0"/>
          </a:p>
        </p:txBody>
      </p:sp>
      <p:sp>
        <p:nvSpPr>
          <p:cNvPr id="6" name="Šipka dolů 5"/>
          <p:cNvSpPr/>
          <p:nvPr/>
        </p:nvSpPr>
        <p:spPr>
          <a:xfrm>
            <a:off x="3779912" y="2564904"/>
            <a:ext cx="1584176" cy="504056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lů 6"/>
          <p:cNvSpPr/>
          <p:nvPr/>
        </p:nvSpPr>
        <p:spPr>
          <a:xfrm>
            <a:off x="3779912" y="3789040"/>
            <a:ext cx="1584176" cy="504056"/>
          </a:xfrm>
          <a:prstGeom prst="down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4514266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JAKÝ JE VÁŠ ŽEBŘÍČEK HODNOT?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1122" y="1765598"/>
            <a:ext cx="8513365" cy="4571702"/>
          </a:xfrm>
        </p:spPr>
        <p:txBody>
          <a:bodyPr/>
          <a:lstStyle/>
          <a:p>
            <a:r>
              <a:rPr lang="cs-CZ" dirty="0"/>
              <a:t>Domníváte se, že jste již dokázali pro dosažení svých cílů něco podstatného udělat?</a:t>
            </a:r>
          </a:p>
          <a:p>
            <a:r>
              <a:rPr lang="cs-CZ" dirty="0"/>
              <a:t>Co pro jeho naplnění děláte právě teď?</a:t>
            </a:r>
          </a:p>
          <a:p>
            <a:endParaRPr lang="cs-CZ" dirty="0"/>
          </a:p>
          <a:p>
            <a:r>
              <a:rPr lang="cs-CZ" dirty="0"/>
              <a:t>Např.:</a:t>
            </a:r>
          </a:p>
          <a:p>
            <a:pPr lvl="1"/>
            <a:r>
              <a:rPr lang="cs-CZ" sz="2000" dirty="0"/>
              <a:t>Dobří přátelé</a:t>
            </a:r>
          </a:p>
          <a:p>
            <a:pPr lvl="1"/>
            <a:r>
              <a:rPr lang="cs-CZ" sz="2000" dirty="0"/>
              <a:t>Šťastná rodina, zdravé děti</a:t>
            </a:r>
          </a:p>
          <a:p>
            <a:pPr lvl="1"/>
            <a:r>
              <a:rPr lang="cs-CZ" sz="2000" dirty="0"/>
              <a:t>Zajímavé povolání</a:t>
            </a:r>
          </a:p>
          <a:p>
            <a:pPr lvl="1"/>
            <a:r>
              <a:rPr lang="cs-CZ" sz="2000" dirty="0"/>
              <a:t>Stálé sebevzdělávání</a:t>
            </a:r>
          </a:p>
          <a:p>
            <a:pPr lvl="1"/>
            <a:r>
              <a:rPr lang="cs-CZ" sz="2000" dirty="0"/>
              <a:t>Úspěch v oboru</a:t>
            </a:r>
          </a:p>
          <a:p>
            <a:pPr lvl="1"/>
            <a:r>
              <a:rPr lang="cs-CZ" sz="2000" dirty="0"/>
              <a:t>Užitečnost pro druhé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23</a:t>
            </a:fld>
            <a:endParaRPr lang="cs-CZ" dirty="0"/>
          </a:p>
        </p:txBody>
      </p:sp>
      <p:sp>
        <p:nvSpPr>
          <p:cNvPr id="6" name="Šipka dolů 5"/>
          <p:cNvSpPr/>
          <p:nvPr/>
        </p:nvSpPr>
        <p:spPr>
          <a:xfrm>
            <a:off x="3347864" y="3140968"/>
            <a:ext cx="2088629" cy="648072"/>
          </a:xfrm>
          <a:prstGeom prst="downArrow">
            <a:avLst/>
          </a:prstGeom>
          <a:solidFill>
            <a:srgbClr val="FF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88290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MOC NAD OSTATNÍMI MŮŽE MÍT TYTO ZDROJE – 1/2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579296" cy="4065315"/>
          </a:xfrm>
        </p:spPr>
        <p:txBody>
          <a:bodyPr/>
          <a:lstStyle/>
          <a:p>
            <a:r>
              <a:rPr lang="cs-CZ" b="1" dirty="0">
                <a:solidFill>
                  <a:srgbClr val="FF9900"/>
                </a:solidFill>
              </a:rPr>
              <a:t>Moc donucovací </a:t>
            </a:r>
            <a:r>
              <a:rPr lang="cs-CZ" dirty="0"/>
              <a:t>– nutí lidi k určitému typu chování prostřednictvím donucovacích prostředků</a:t>
            </a:r>
          </a:p>
          <a:p>
            <a:r>
              <a:rPr lang="cs-CZ" b="1" dirty="0">
                <a:solidFill>
                  <a:srgbClr val="FF9900"/>
                </a:solidFill>
              </a:rPr>
              <a:t>Moc expertní </a:t>
            </a:r>
            <a:r>
              <a:rPr lang="cs-CZ" dirty="0"/>
              <a:t>– je dána znalostmi a odborností jedince, který si tímto způsobem vymiňuje pravomoci vůči jiným </a:t>
            </a:r>
          </a:p>
          <a:p>
            <a:r>
              <a:rPr lang="cs-CZ" b="1" dirty="0">
                <a:solidFill>
                  <a:srgbClr val="FF9900"/>
                </a:solidFill>
              </a:rPr>
              <a:t>Moc informační </a:t>
            </a:r>
            <a:r>
              <a:rPr lang="cs-CZ" dirty="0"/>
              <a:t>– je dána privilegiem množství informací, které má jedinec navíc oproti ostatním</a:t>
            </a:r>
          </a:p>
          <a:p>
            <a:r>
              <a:rPr lang="cs-CZ" b="1" dirty="0">
                <a:solidFill>
                  <a:srgbClr val="FF9900"/>
                </a:solidFill>
              </a:rPr>
              <a:t>Moc legitimní </a:t>
            </a:r>
            <a:r>
              <a:rPr lang="cs-CZ" dirty="0"/>
              <a:t>– je spojena s pozicí v organizaci – podle oficiální role, kterou jedinec v systému zastává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8887947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MOC NAD OSTATNÍMI MŮŽE MÍT TYTO ZDROJE – 2/2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060848"/>
            <a:ext cx="8362950" cy="4065315"/>
          </a:xfrm>
        </p:spPr>
        <p:txBody>
          <a:bodyPr/>
          <a:lstStyle/>
          <a:p>
            <a:r>
              <a:rPr lang="cs-CZ" b="1" dirty="0">
                <a:solidFill>
                  <a:srgbClr val="FF9900"/>
                </a:solidFill>
              </a:rPr>
              <a:t>Moc odměňovací a sankční </a:t>
            </a:r>
            <a:r>
              <a:rPr lang="cs-CZ" dirty="0"/>
              <a:t>– je založena na hmotných podmínkách umožňující poskytovat finanční nebo věcné zvýhodnění</a:t>
            </a:r>
          </a:p>
          <a:p>
            <a:r>
              <a:rPr lang="cs-CZ" b="1" dirty="0">
                <a:solidFill>
                  <a:srgbClr val="FF9900"/>
                </a:solidFill>
              </a:rPr>
              <a:t>Moc přenesená </a:t>
            </a:r>
            <a:r>
              <a:rPr lang="cs-CZ" dirty="0"/>
              <a:t>– jedná se o pravomoc svěřenou jiné osobě</a:t>
            </a:r>
          </a:p>
          <a:p>
            <a:r>
              <a:rPr lang="cs-CZ" b="1" dirty="0">
                <a:solidFill>
                  <a:srgbClr val="FF9900"/>
                </a:solidFill>
              </a:rPr>
              <a:t>Moc vztahová </a:t>
            </a:r>
            <a:r>
              <a:rPr lang="cs-CZ" dirty="0"/>
              <a:t>– má podobu úcty, obdivu, náklonnosti, sympatií vyvolaných „kouzlem osobnosti“ a dalšími vlastnostmi jedince.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1252645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KRITÉRIA ČLENĚNÍ AUTORITY A JEJÍ TYPOLOGIE 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7209906"/>
              </p:ext>
            </p:extLst>
          </p:nvPr>
        </p:nvGraphicFramePr>
        <p:xfrm>
          <a:off x="179512" y="1772816"/>
          <a:ext cx="892899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</p:spTree>
    <p:extLst>
      <p:ext uri="{BB962C8B-B14F-4D97-AF65-F5344CB8AC3E}">
        <p14:creationId xmlns:p14="http://schemas.microsoft.com/office/powerpoint/2010/main" val="3061880813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AUTORITA PŘIROZENÁ A ZÍSKANÁ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FF9900"/>
                </a:solidFill>
              </a:rPr>
              <a:t>Autorita přirozená </a:t>
            </a:r>
            <a:r>
              <a:rPr lang="cs-CZ" dirty="0"/>
              <a:t>– vyplývá z vrozených osobnostních rysů nebo z profesních osobností nositele, může být podpořena i temperamentem jedince</a:t>
            </a:r>
          </a:p>
          <a:p>
            <a:r>
              <a:rPr lang="cs-CZ" b="1" dirty="0">
                <a:solidFill>
                  <a:srgbClr val="FF9900"/>
                </a:solidFill>
              </a:rPr>
              <a:t>Autorita získaná </a:t>
            </a:r>
            <a:r>
              <a:rPr lang="cs-CZ" dirty="0"/>
              <a:t>– podílí se na ní výchova a individuální cílevědomé úsilí. Čerpá z přirozené autority </a:t>
            </a:r>
            <a:r>
              <a:rPr lang="cs-CZ" dirty="0">
                <a:sym typeface="Symbol" panose="05050102010706020507" pitchFamily="18" charset="2"/>
              </a:rPr>
              <a:t> někdy ji kultivuje, upravuje nebo omezuje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46485622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AUTORITA OSOBNÍ, POZIČNÍ A FUNKČNÍ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FF9900"/>
                </a:solidFill>
              </a:rPr>
              <a:t>Autorita osobní </a:t>
            </a:r>
            <a:r>
              <a:rPr lang="cs-CZ" dirty="0"/>
              <a:t>– přirozený vliv vyplývající z osobních vlastností, schopností a dovedností jedince</a:t>
            </a:r>
          </a:p>
          <a:p>
            <a:r>
              <a:rPr lang="cs-CZ" b="1" dirty="0">
                <a:solidFill>
                  <a:srgbClr val="FF9900"/>
                </a:solidFill>
              </a:rPr>
              <a:t>Autorita poziční </a:t>
            </a:r>
            <a:r>
              <a:rPr lang="cs-CZ" dirty="0"/>
              <a:t>– jedná se o míru vlivu jedince, kterou získává díky svému postavení v organizaci</a:t>
            </a:r>
          </a:p>
          <a:p>
            <a:r>
              <a:rPr lang="cs-CZ" b="1" dirty="0">
                <a:solidFill>
                  <a:srgbClr val="FF9900"/>
                </a:solidFill>
              </a:rPr>
              <a:t>Autorita funkční </a:t>
            </a:r>
            <a:r>
              <a:rPr lang="cs-CZ" dirty="0"/>
              <a:t>– představuje vliv vyplývající z očekávaného splnění úkolu, z kvality výkonu v určité roli nebo funkci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0574945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AUTORITA FORMÁLNÍ A NEFORMÁLNÍ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FF9900"/>
                </a:solidFill>
              </a:rPr>
              <a:t>Autorita formální </a:t>
            </a:r>
            <a:r>
              <a:rPr lang="cs-CZ" dirty="0"/>
              <a:t>– je mírou vlivu, který plyne z postavení a jemu odpovídající činnosti v organizační struktuře instituce nebo podniku bez ohledu na konkrétního jedince a jeho osobnostní vlastnosti</a:t>
            </a:r>
          </a:p>
          <a:p>
            <a:r>
              <a:rPr lang="cs-CZ" b="1" dirty="0">
                <a:solidFill>
                  <a:srgbClr val="FF9900"/>
                </a:solidFill>
              </a:rPr>
              <a:t>Autorita neformální </a:t>
            </a:r>
            <a:r>
              <a:rPr lang="cs-CZ" dirty="0"/>
              <a:t>– je založena na lidských a odborných charakteristikách jedince, který má na ostatní přirozený a přímý vliv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9544224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9378" y="964506"/>
            <a:ext cx="8362950" cy="720080"/>
          </a:xfrm>
        </p:spPr>
        <p:txBody>
          <a:bodyPr/>
          <a:lstStyle/>
          <a:p>
            <a:r>
              <a:rPr lang="cs-CZ" dirty="0"/>
              <a:t>Představme se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10834"/>
            <a:ext cx="8892480" cy="4726466"/>
          </a:xfrm>
        </p:spPr>
        <p:txBody>
          <a:bodyPr/>
          <a:lstStyle/>
          <a:p>
            <a:pPr marL="0" indent="0">
              <a:buNone/>
            </a:pPr>
            <a:r>
              <a:rPr lang="cs-CZ" sz="2400" b="1" dirty="0">
                <a:solidFill>
                  <a:srgbClr val="FF9900"/>
                </a:solidFill>
              </a:rPr>
              <a:t>Ing. Lenka Podmolíková</a:t>
            </a:r>
            <a:endParaRPr lang="cs-CZ" sz="2000" b="1" dirty="0">
              <a:solidFill>
                <a:srgbClr val="FF9900"/>
              </a:solidFill>
            </a:endParaRPr>
          </a:p>
          <a:p>
            <a:r>
              <a:rPr lang="cs-CZ" sz="1800" dirty="0"/>
              <a:t>Krajská ředitelka pro Jihomoravský kraj,</a:t>
            </a:r>
          </a:p>
          <a:p>
            <a:r>
              <a:rPr lang="cs-CZ" sz="1800" dirty="0"/>
              <a:t>Certifikovaná lektorka pro Českou a Slovenskou republiku,</a:t>
            </a:r>
          </a:p>
          <a:p>
            <a:r>
              <a:rPr lang="cs-CZ" sz="1800" dirty="0"/>
              <a:t>Autorizovaný zástupce pro profese: Lektor dalšího vzdělávání (75-001-T), Personalista (62-007-N), Kariérový poradce pro vzdělávací a profesní dráhu </a:t>
            </a:r>
            <a:br>
              <a:rPr lang="cs-CZ" sz="1800" dirty="0"/>
            </a:br>
            <a:r>
              <a:rPr lang="cs-CZ" sz="1800" dirty="0"/>
              <a:t>75-004-R + pro zaměstnanost (75-005-R) + pro ohrožené, rizikové a znevýhodněné skupiny 75-002-R</a:t>
            </a:r>
          </a:p>
          <a:p>
            <a:r>
              <a:rPr lang="cs-CZ" sz="1800" dirty="0"/>
              <a:t>Certifikovaná lektorka programu „</a:t>
            </a:r>
            <a:r>
              <a:rPr lang="cs-CZ" sz="1800" dirty="0" err="1"/>
              <a:t>Towards</a:t>
            </a:r>
            <a:r>
              <a:rPr lang="cs-CZ" sz="1800" dirty="0"/>
              <a:t> </a:t>
            </a:r>
            <a:r>
              <a:rPr lang="cs-CZ" sz="1800" dirty="0" err="1"/>
              <a:t>Successful</a:t>
            </a:r>
            <a:r>
              <a:rPr lang="cs-CZ" sz="1800" dirty="0"/>
              <a:t> Seniority </a:t>
            </a:r>
            <a:r>
              <a:rPr lang="cs-CZ" sz="1800" baseline="30000" dirty="0"/>
              <a:t>TM</a:t>
            </a:r>
            <a:r>
              <a:rPr lang="cs-CZ" sz="1800" dirty="0"/>
              <a:t> peer-</a:t>
            </a:r>
            <a:r>
              <a:rPr lang="cs-CZ" sz="1800" dirty="0" err="1"/>
              <a:t>groups</a:t>
            </a:r>
            <a:r>
              <a:rPr lang="cs-CZ" sz="1800" dirty="0"/>
              <a:t>“ (FIOH)</a:t>
            </a:r>
          </a:p>
          <a:p>
            <a:r>
              <a:rPr lang="cs-CZ" sz="1800" dirty="0"/>
              <a:t>Absolventka FE VUT v Brně a Univerzity Palackého v Olomouci (pedagogika).</a:t>
            </a:r>
          </a:p>
          <a:p>
            <a:r>
              <a:rPr lang="cs-CZ" sz="1800" dirty="0"/>
              <a:t>Praxe v oblasti vzdělávání od roku 1998. Ve firmě se věnuji personalistice a vzdělávání dospělých se zaměřením na vnitrofiremní komunikaci, efektivní komunikaci, motivaci, hodnocení a přípravu lektorů dalšího vzdělávání, včetně přípravy obsahu a metodiky vzdělávacích programů v oblasti vzdělávání dospělých a zpracování výukových materiálů (textů, pracovních listů, …)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229206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AUTORITA SKUTEČNÁ A ZDÁNLIVÁ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rgbClr val="FF9900"/>
                </a:solidFill>
              </a:rPr>
              <a:t>Autorita skutečná </a:t>
            </a:r>
            <a:r>
              <a:rPr lang="cs-CZ" dirty="0">
                <a:sym typeface="Symbol" panose="05050102010706020507" pitchFamily="18" charset="2"/>
              </a:rPr>
              <a:t> podřízení respektují stanovenou strategii, vstřícnost k pokynům, …</a:t>
            </a:r>
            <a:endParaRPr lang="cs-CZ" dirty="0"/>
          </a:p>
          <a:p>
            <a:r>
              <a:rPr lang="cs-CZ" b="1" dirty="0">
                <a:solidFill>
                  <a:srgbClr val="FF9900"/>
                </a:solidFill>
              </a:rPr>
              <a:t>Autorita zdánlivá </a:t>
            </a:r>
            <a:r>
              <a:rPr lang="cs-CZ" dirty="0">
                <a:sym typeface="Symbol" panose="05050102010706020507" pitchFamily="18" charset="2"/>
              </a:rPr>
              <a:t> projevuje se nedůvěrou podřízených, neochotou ke spolupráci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11771471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AUTORITA STATUTÁRNÍ, CHARISMATICKÁ, ODBORNÁ A MORÁLNÍ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2149326"/>
            <a:ext cx="8362950" cy="4209331"/>
          </a:xfrm>
        </p:spPr>
        <p:txBody>
          <a:bodyPr/>
          <a:lstStyle/>
          <a:p>
            <a:r>
              <a:rPr lang="cs-CZ" b="1" dirty="0">
                <a:solidFill>
                  <a:srgbClr val="FF9900"/>
                </a:solidFill>
              </a:rPr>
              <a:t>Autorita statutární </a:t>
            </a:r>
            <a:r>
              <a:rPr lang="cs-CZ" dirty="0"/>
              <a:t>– je totožná s autoritou formální nebo poziční</a:t>
            </a:r>
          </a:p>
          <a:p>
            <a:r>
              <a:rPr lang="cs-CZ" b="1" dirty="0">
                <a:solidFill>
                  <a:srgbClr val="FF9900"/>
                </a:solidFill>
              </a:rPr>
              <a:t>Autorita charismatická </a:t>
            </a:r>
            <a:r>
              <a:rPr lang="cs-CZ" dirty="0"/>
              <a:t>– vyplývá z osobnosti </a:t>
            </a:r>
            <a:r>
              <a:rPr lang="cs-CZ" dirty="0">
                <a:sym typeface="Symbol" panose="05050102010706020507" pitchFamily="18" charset="2"/>
              </a:rPr>
              <a:t> sebevědomí, energie, komunikační dovednosti, …</a:t>
            </a:r>
            <a:endParaRPr lang="cs-CZ" dirty="0"/>
          </a:p>
          <a:p>
            <a:r>
              <a:rPr lang="cs-CZ" b="1" dirty="0">
                <a:solidFill>
                  <a:srgbClr val="FF9900"/>
                </a:solidFill>
              </a:rPr>
              <a:t>Autorita odborná </a:t>
            </a:r>
            <a:r>
              <a:rPr lang="cs-CZ" dirty="0"/>
              <a:t>– získává se profesními znalostmi a dovednostmi</a:t>
            </a:r>
          </a:p>
          <a:p>
            <a:r>
              <a:rPr lang="cs-CZ" b="1" dirty="0">
                <a:solidFill>
                  <a:srgbClr val="FF9900"/>
                </a:solidFill>
              </a:rPr>
              <a:t>Autorita morální </a:t>
            </a:r>
            <a:r>
              <a:rPr lang="cs-CZ" dirty="0"/>
              <a:t>– rozvíjí se poctivým a odpovědným vztahem k sobě a okolnímu světu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74542501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 AUTORITY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72816"/>
            <a:ext cx="8362950" cy="4209331"/>
          </a:xfrm>
        </p:spPr>
        <p:txBody>
          <a:bodyPr/>
          <a:lstStyle/>
          <a:p>
            <a:r>
              <a:rPr lang="cs-CZ" dirty="0"/>
              <a:t>Jedním z hlavních zdrojů vlivu na druhé jsou osobnostní kvality </a:t>
            </a:r>
            <a:r>
              <a:rPr lang="cs-CZ" dirty="0">
                <a:sym typeface="Symbol" panose="05050102010706020507" pitchFamily="18" charset="2"/>
              </a:rPr>
              <a:t> osobnost  tři zdroje autority: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32</a:t>
            </a:fld>
            <a:endParaRPr lang="cs-CZ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569254897"/>
              </p:ext>
            </p:extLst>
          </p:nvPr>
        </p:nvGraphicFramePr>
        <p:xfrm>
          <a:off x="1259632" y="2420888"/>
          <a:ext cx="6336704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2565090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OSOBNOST NOSITELE AUTORITY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2287658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OSOBNOST NOSITELE AUTORITY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Není autority bez zdravého sebevědomí</a:t>
            </a:r>
          </a:p>
          <a:p>
            <a:r>
              <a:rPr lang="cs-CZ" dirty="0"/>
              <a:t>Můžete zářit ozdobami, ale líbit se budete pouze osobností</a:t>
            </a:r>
          </a:p>
          <a:p>
            <a:r>
              <a:rPr lang="cs-CZ" dirty="0"/>
              <a:t>O autoritu se připravujeme sami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F95D-EB8A-4C40-8BDD-65E239E169E6}" type="slidenum">
              <a:rPr lang="cs-CZ" smtClean="0"/>
              <a:pPr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8933252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ČLOVĚK V SÍTI SOCIÁLNÍCH VZTAHŮ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362950" cy="4536504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 hlediska sociální role je chování jedince ovlivněno těmito faktory:</a:t>
            </a:r>
          </a:p>
          <a:p>
            <a:r>
              <a:rPr lang="cs-CZ" dirty="0"/>
              <a:t>Jaké očekávání má prostředí vůči dané roli</a:t>
            </a:r>
          </a:p>
          <a:p>
            <a:r>
              <a:rPr lang="cs-CZ" dirty="0"/>
              <a:t>Jaká vzorec chování je této roli přiřazen</a:t>
            </a:r>
          </a:p>
          <a:p>
            <a:r>
              <a:rPr lang="cs-CZ" dirty="0"/>
              <a:t>Jaké možnosti mu dává osobnost k naplnění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Osvojení rolí znamená vytvořit si vazby k ostatním rolím</a:t>
            </a:r>
          </a:p>
          <a:p>
            <a:pPr marL="0" indent="0" algn="ctr">
              <a:buNone/>
            </a:pPr>
            <a:r>
              <a:rPr lang="cs-CZ" sz="2100" b="1" dirty="0">
                <a:solidFill>
                  <a:srgbClr val="FF0000"/>
                </a:solidFill>
              </a:rPr>
              <a:t>Já – matka – dcera – sestra – manželka – učitelka – kolegyně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35</a:t>
            </a:fld>
            <a:endParaRPr lang="cs-CZ" dirty="0"/>
          </a:p>
        </p:txBody>
      </p:sp>
      <p:sp>
        <p:nvSpPr>
          <p:cNvPr id="6" name="Šipka dolů 5"/>
          <p:cNvSpPr/>
          <p:nvPr/>
        </p:nvSpPr>
        <p:spPr>
          <a:xfrm>
            <a:off x="3635896" y="4293096"/>
            <a:ext cx="1728192" cy="720080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3838358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DOVEDNOSTI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Jsou předpokladem lidského výkonu v kterékoliv roli</a:t>
            </a:r>
          </a:p>
          <a:p>
            <a:r>
              <a:rPr lang="cs-CZ" dirty="0"/>
              <a:t>Jedná se o získané dovednosti</a:t>
            </a:r>
          </a:p>
          <a:p>
            <a:r>
              <a:rPr lang="cs-CZ" dirty="0"/>
              <a:t>Jedná se o učením získané schopnosti adekvátní sociální interakce a komunikace</a:t>
            </a:r>
          </a:p>
          <a:p>
            <a:r>
              <a:rPr lang="cs-CZ" dirty="0"/>
              <a:t>Patří sem schopnosti poznávat a posuzovat lidi, porozumět sám sobě, umění jednat s lidmi, společenský takt, kooperace, rozhodování, řízení, řešení k konfliktů, asertivita, vyjednávání, …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9794496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 4: PROFIL OSOBNOSTI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Vytvořte si „profil osobnosti“ tak, že zařadíte samo sebe podle bodového hodnocení osobnostních kvalit a vlastností. </a:t>
            </a:r>
          </a:p>
          <a:p>
            <a:r>
              <a:rPr lang="cs-CZ" dirty="0"/>
              <a:t>Sebehodnocení můžete porovnat s výsledkem hodnocení, jemuž vás podrobí kolegové nebo blízcí a známí. </a:t>
            </a:r>
          </a:p>
          <a:p>
            <a:r>
              <a:rPr lang="cs-CZ" dirty="0"/>
              <a:t>Souřadnice všech osobnostních kvalit propojte čárou.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0861927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OSOBNOST POD DROBNOHLEM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Nároky, které klade sociální prostředí na jedince, stále stoupají.</a:t>
            </a:r>
          </a:p>
          <a:p>
            <a:endParaRPr lang="cs-CZ" dirty="0"/>
          </a:p>
          <a:p>
            <a:pPr marL="0" indent="0" algn="ctr">
              <a:buNone/>
            </a:pPr>
            <a:r>
              <a:rPr lang="cs-CZ" dirty="0"/>
              <a:t>Zvyšuje se počet sociálních vazeb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zkracuje se čas, který má na rozhodnutí o svých aktivitách</a:t>
            </a:r>
          </a:p>
          <a:p>
            <a:pPr marL="0" indent="0" algn="ctr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/>
              <a:t>přibývá odpovědnost za jejich průběh a výsledky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38</a:t>
            </a:fld>
            <a:endParaRPr lang="cs-CZ" dirty="0"/>
          </a:p>
        </p:txBody>
      </p:sp>
      <p:sp>
        <p:nvSpPr>
          <p:cNvPr id="6" name="Šipka dolů 5"/>
          <p:cNvSpPr/>
          <p:nvPr/>
        </p:nvSpPr>
        <p:spPr>
          <a:xfrm>
            <a:off x="4139952" y="2780928"/>
            <a:ext cx="1152128" cy="432048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Šipka dolů 6"/>
          <p:cNvSpPr/>
          <p:nvPr/>
        </p:nvSpPr>
        <p:spPr>
          <a:xfrm>
            <a:off x="4139952" y="3716238"/>
            <a:ext cx="1152128" cy="432048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Šipka dolů 7"/>
          <p:cNvSpPr/>
          <p:nvPr/>
        </p:nvSpPr>
        <p:spPr>
          <a:xfrm>
            <a:off x="4062611" y="5157192"/>
            <a:ext cx="1152128" cy="432048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9173162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686800" cy="648072"/>
          </a:xfrm>
        </p:spPr>
        <p:txBody>
          <a:bodyPr/>
          <a:lstStyle/>
          <a:p>
            <a:r>
              <a:rPr lang="cs-CZ" dirty="0"/>
              <a:t>Cvičení 5:    </a:t>
            </a:r>
            <a:r>
              <a:rPr lang="pl-PL" dirty="0"/>
              <a:t>Co mohu? Co chci? Co smím? </a:t>
            </a:r>
            <a:br>
              <a:rPr lang="pl-PL" dirty="0"/>
            </a:br>
            <a:r>
              <a:rPr lang="pl-PL" dirty="0"/>
              <a:t>                     Co umím? Co musím?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362950" cy="3993307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Doplňte bez dlouhého rozmýšlení následující věty – dopište to, co vás napadne jako první:</a:t>
            </a:r>
            <a:endParaRPr lang="cs-CZ" dirty="0"/>
          </a:p>
          <a:p>
            <a:r>
              <a:rPr lang="cs-CZ" dirty="0"/>
              <a:t>Nejčastěji musím ……………………………………</a:t>
            </a:r>
          </a:p>
          <a:p>
            <a:r>
              <a:rPr lang="cs-CZ" dirty="0"/>
              <a:t>Nejvíce bych chtěl(a) ……………………………....</a:t>
            </a:r>
          </a:p>
          <a:p>
            <a:r>
              <a:rPr lang="cs-CZ" dirty="0"/>
              <a:t>Častěji bych měl(a) ………………………………...</a:t>
            </a:r>
          </a:p>
          <a:p>
            <a:r>
              <a:rPr lang="cs-CZ" dirty="0"/>
              <a:t>Rad(a) bych udělal(a) ………., ale nejdřív musím ………………………………………………………..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176449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BEZ AUTORITY TO NEJDE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F95D-EB8A-4C40-8BDD-65E239E169E6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7811209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686800" cy="648072"/>
          </a:xfrm>
        </p:spPr>
        <p:txBody>
          <a:bodyPr/>
          <a:lstStyle/>
          <a:p>
            <a:r>
              <a:rPr lang="cs-CZ"/>
              <a:t>Cvičení 5:    </a:t>
            </a:r>
            <a:r>
              <a:rPr lang="pl-PL"/>
              <a:t>Co mohu? Co chci? Co smím? </a:t>
            </a:r>
            <a:br>
              <a:rPr lang="pl-PL"/>
            </a:br>
            <a:r>
              <a:rPr lang="pl-PL"/>
              <a:t>                     Co umím? Co musím?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362950" cy="3993307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Doplňte bez dlouhého rozmýšlení následující věty – dopište to, co vás napadne jako první:</a:t>
            </a:r>
            <a:endParaRPr lang="cs-CZ" dirty="0"/>
          </a:p>
          <a:p>
            <a:r>
              <a:rPr lang="cs-CZ" dirty="0"/>
              <a:t>Musím hodně pracovat, ale raději bych ………</a:t>
            </a:r>
          </a:p>
          <a:p>
            <a:r>
              <a:rPr lang="cs-CZ" dirty="0"/>
              <a:t>Rád(a) se bavím, ale měl(a) bych …………….	</a:t>
            </a:r>
          </a:p>
          <a:p>
            <a:r>
              <a:rPr lang="cs-CZ" dirty="0"/>
              <a:t>Nebaví mne, když musím ………………………	</a:t>
            </a:r>
          </a:p>
          <a:p>
            <a:r>
              <a:rPr lang="cs-CZ" dirty="0"/>
              <a:t>Když něco musím, tak	………………………….</a:t>
            </a:r>
          </a:p>
          <a:p>
            <a:r>
              <a:rPr lang="cs-CZ" dirty="0"/>
              <a:t>Chtěl(a) bych více ……………………………….	</a:t>
            </a:r>
          </a:p>
          <a:p>
            <a:r>
              <a:rPr lang="cs-CZ" dirty="0"/>
              <a:t>Když něco chci a nemohu toho dosáhnout, tak 	</a:t>
            </a:r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4668747"/>
      </p:ext>
    </p:extLst>
  </p:cSld>
  <p:clrMapOvr>
    <a:masterClrMapping/>
  </p:clrMapOvr>
  <p:transition spd="slow">
    <p:push dir="u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AUTORITU OSOBNOSTI POSILUJE, CO JI OSLABUJE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95536" y="1979712"/>
            <a:ext cx="4040188" cy="45415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AUTORITU OSLABUJE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>
          <a:xfrm>
            <a:off x="395536" y="2492896"/>
            <a:ext cx="4040188" cy="3630389"/>
          </a:xfrm>
        </p:spPr>
        <p:txBody>
          <a:bodyPr/>
          <a:lstStyle/>
          <a:p>
            <a:r>
              <a:rPr lang="cs-CZ" dirty="0"/>
              <a:t>Neznalost</a:t>
            </a:r>
          </a:p>
          <a:p>
            <a:r>
              <a:rPr lang="cs-CZ" dirty="0"/>
              <a:t>Nedůslednost</a:t>
            </a:r>
          </a:p>
          <a:p>
            <a:r>
              <a:rPr lang="cs-CZ" dirty="0"/>
              <a:t>Nespravedlnost</a:t>
            </a:r>
          </a:p>
          <a:p>
            <a:r>
              <a:rPr lang="cs-CZ" dirty="0"/>
              <a:t>Nadměrná suverenita</a:t>
            </a:r>
          </a:p>
          <a:p>
            <a:r>
              <a:rPr lang="cs-CZ" dirty="0"/>
              <a:t>Nečestné jednání</a:t>
            </a:r>
          </a:p>
          <a:p>
            <a:r>
              <a:rPr lang="cs-CZ" dirty="0"/>
              <a:t>Nerozhodnost</a:t>
            </a:r>
          </a:p>
          <a:p>
            <a:r>
              <a:rPr lang="cs-CZ" dirty="0"/>
              <a:t>Nedodržení slibů</a:t>
            </a:r>
          </a:p>
          <a:p>
            <a:r>
              <a:rPr lang="cs-CZ" dirty="0"/>
              <a:t>Nevyrovnanost</a:t>
            </a:r>
          </a:p>
          <a:p>
            <a:r>
              <a:rPr lang="cs-CZ" dirty="0"/>
              <a:t>Nízké sebevědomí</a:t>
            </a:r>
          </a:p>
          <a:p>
            <a:r>
              <a:rPr lang="cs-CZ" dirty="0"/>
              <a:t>Nadřazenost 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>
          <a:xfrm>
            <a:off x="4642073" y="1979712"/>
            <a:ext cx="4041775" cy="454153"/>
          </a:xfrm>
        </p:spPr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AUTORITU POSILUJE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4"/>
          </p:nvPr>
        </p:nvSpPr>
        <p:spPr>
          <a:xfrm>
            <a:off x="4642073" y="2492896"/>
            <a:ext cx="4250407" cy="3630389"/>
          </a:xfrm>
        </p:spPr>
        <p:txBody>
          <a:bodyPr/>
          <a:lstStyle/>
          <a:p>
            <a:r>
              <a:rPr lang="cs-CZ" dirty="0"/>
              <a:t>Vysoká profesionální a odborná úroveň</a:t>
            </a:r>
          </a:p>
          <a:p>
            <a:r>
              <a:rPr lang="cs-CZ" dirty="0"/>
              <a:t>Umění vedení a řízení týmu</a:t>
            </a:r>
          </a:p>
          <a:p>
            <a:r>
              <a:rPr lang="cs-CZ" dirty="0"/>
              <a:t>Dovednost komunikovat a kooperovat se skupinou</a:t>
            </a:r>
          </a:p>
          <a:p>
            <a:r>
              <a:rPr lang="cs-CZ" dirty="0"/>
              <a:t>Předcházet konfliktům a řešit je</a:t>
            </a:r>
          </a:p>
          <a:p>
            <a:r>
              <a:rPr lang="cs-CZ" dirty="0"/>
              <a:t>Umění kombinovat velkorysost, humor, přísnost a důslednost</a:t>
            </a:r>
          </a:p>
          <a:p>
            <a:r>
              <a:rPr lang="cs-CZ" dirty="0"/>
              <a:t>Zvládat citové vazby</a:t>
            </a:r>
          </a:p>
          <a:p>
            <a:r>
              <a:rPr lang="cs-CZ" dirty="0"/>
              <a:t>Odolnost vůči stresu</a:t>
            </a:r>
          </a:p>
          <a:p>
            <a:r>
              <a:rPr lang="cs-CZ" dirty="0"/>
              <a:t>Přirozený image kultivovaného chování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</p:spTree>
    <p:extLst>
      <p:ext uri="{BB962C8B-B14F-4D97-AF65-F5344CB8AC3E}">
        <p14:creationId xmlns:p14="http://schemas.microsoft.com/office/powerpoint/2010/main" val="3303158752"/>
      </p:ext>
    </p:extLst>
  </p:cSld>
  <p:clrMapOvr>
    <a:masterClrMapping/>
  </p:clrMapOvr>
  <p:transition spd="slow">
    <p:push dir="u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573016"/>
            <a:ext cx="7772400" cy="2195959"/>
          </a:xfrm>
        </p:spPr>
        <p:txBody>
          <a:bodyPr/>
          <a:lstStyle/>
          <a:p>
            <a:r>
              <a:rPr lang="cs-CZ" dirty="0"/>
              <a:t>VÝZNAM KOMUNIKACE PRO ZÍSKÁNÍ A UDRŽENÍ AUTORITY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2F95D-EB8A-4C40-8BDD-65E239E169E6}" type="slidenum">
              <a:rPr lang="cs-CZ" smtClean="0"/>
              <a:pPr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5880818"/>
      </p:ext>
    </p:extLst>
  </p:cSld>
  <p:clrMapOvr>
    <a:masterClrMapping/>
  </p:clrMapOvr>
  <p:transition spd="slow">
    <p:push dir="u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362950" cy="936104"/>
          </a:xfrm>
        </p:spPr>
        <p:txBody>
          <a:bodyPr/>
          <a:lstStyle/>
          <a:p>
            <a:r>
              <a:rPr lang="cs-CZ" dirty="0"/>
              <a:t>VÝZNAM KOMUNIKACE PRO ZÍSKÁNÍ A UDRŽENÍ AUTORITY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362950" cy="3849291"/>
          </a:xfrm>
        </p:spPr>
        <p:txBody>
          <a:bodyPr/>
          <a:lstStyle/>
          <a:p>
            <a:r>
              <a:rPr lang="cs-CZ" dirty="0"/>
              <a:t>Ve vztazích nelze nekomunikovat</a:t>
            </a:r>
          </a:p>
          <a:p>
            <a:r>
              <a:rPr lang="cs-CZ" dirty="0"/>
              <a:t>Konstruktivní komunikace – základ budování autority</a:t>
            </a:r>
          </a:p>
          <a:p>
            <a:r>
              <a:rPr lang="cs-CZ" dirty="0"/>
              <a:t>Jen ve slovech pravdu nenajdeš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7314933"/>
      </p:ext>
    </p:extLst>
  </p:cSld>
  <p:clrMapOvr>
    <a:masterClrMapping/>
  </p:clrMapOvr>
  <p:transition spd="slow">
    <p:push dir="u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KOMUNIKAČNÍ STYLY – 1/2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6640318"/>
              </p:ext>
            </p:extLst>
          </p:nvPr>
        </p:nvGraphicFramePr>
        <p:xfrm>
          <a:off x="179512" y="1916113"/>
          <a:ext cx="8856986" cy="407729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42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841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Styl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Funkce, účel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Pozice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Distance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Citové projevy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Příklad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8871">
                <a:tc>
                  <a:txBody>
                    <a:bodyPr/>
                    <a:lstStyle/>
                    <a:p>
                      <a:r>
                        <a:rPr lang="cs-CZ" b="1" i="0" dirty="0"/>
                        <a:t>Konvenční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Potvrdit</a:t>
                      </a:r>
                      <a:r>
                        <a:rPr lang="cs-CZ" baseline="0" dirty="0"/>
                        <a:t> status quo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/>
                        <a:t>Bránit rozpakům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Symetrie</a:t>
                      </a:r>
                    </a:p>
                    <a:p>
                      <a:r>
                        <a:rPr lang="cs-CZ" dirty="0"/>
                        <a:t>Asymetrie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1,5-3</a:t>
                      </a:r>
                      <a:r>
                        <a:rPr lang="cs-CZ" baseline="0" dirty="0"/>
                        <a:t> 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Mírně pozitivní (úsměvy)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Pozdravy, společenské</a:t>
                      </a:r>
                      <a:r>
                        <a:rPr lang="cs-CZ" baseline="0" dirty="0"/>
                        <a:t> rituály, seznamování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8343">
                <a:tc>
                  <a:txBody>
                    <a:bodyPr/>
                    <a:lstStyle/>
                    <a:p>
                      <a:r>
                        <a:rPr lang="cs-CZ" b="1" i="0" dirty="0"/>
                        <a:t>Konverzační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Výměny</a:t>
                      </a:r>
                      <a:r>
                        <a:rPr lang="cs-CZ" baseline="0" dirty="0"/>
                        <a:t> informací, nástrojů a postojů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/>
                        <a:t>Pobavit 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Jen symetrie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2-4 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Pozitivní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Povídání</a:t>
                      </a:r>
                      <a:r>
                        <a:rPr lang="cs-CZ" baseline="0" dirty="0"/>
                        <a:t> při jídle, diskuse, společenské hry a zábavy, fáze vyjednávání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2260268"/>
      </p:ext>
    </p:extLst>
  </p:cSld>
  <p:clrMapOvr>
    <a:masterClrMapping/>
  </p:clrMapOvr>
  <p:transition spd="slow">
    <p:push dir="u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KOMUNIKAČNÍ STYLY – 2/2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2603296"/>
              </p:ext>
            </p:extLst>
          </p:nvPr>
        </p:nvGraphicFramePr>
        <p:xfrm>
          <a:off x="179512" y="1916113"/>
          <a:ext cx="8856986" cy="43891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42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841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Styl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Funkce, účel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Pozice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Distance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Citové projevy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Příklad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8871">
                <a:tc>
                  <a:txBody>
                    <a:bodyPr/>
                    <a:lstStyle/>
                    <a:p>
                      <a:r>
                        <a:rPr lang="cs-CZ" b="1" dirty="0"/>
                        <a:t>Operativní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Zvládání životního</a:t>
                      </a:r>
                      <a:r>
                        <a:rPr lang="cs-CZ" baseline="0" dirty="0"/>
                        <a:t> prostoru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/>
                        <a:t>Uspokojování běžných potřeb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Asymetrie </a:t>
                      </a:r>
                      <a:r>
                        <a:rPr lang="cs-CZ" sz="1600" dirty="0"/>
                        <a:t>(při vyjednávání symetrie) 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aseline="0" dirty="0"/>
                        <a:t>2-5 m</a:t>
                      </a:r>
                    </a:p>
                    <a:p>
                      <a:r>
                        <a:rPr lang="cs-CZ" sz="1600" baseline="0" dirty="0"/>
                        <a:t>(0 při profesních dotecích)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neutrální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Nákupy, jednání na úřadech, práce, výuka, vyjednávání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8343">
                <a:tc>
                  <a:txBody>
                    <a:bodyPr/>
                    <a:lstStyle/>
                    <a:p>
                      <a:r>
                        <a:rPr lang="cs-CZ" b="1" dirty="0"/>
                        <a:t>Osobní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dirty="0"/>
                        <a:t>Ochrana reprodukce života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baseline="0" dirty="0"/>
                        <a:t>Uspokojování základních lidských potřeb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Jen symetrie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0-35 cm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Výrazně</a:t>
                      </a:r>
                      <a:r>
                        <a:rPr lang="cs-CZ" baseline="0" dirty="0"/>
                        <a:t> p</a:t>
                      </a:r>
                      <a:r>
                        <a:rPr lang="cs-CZ" dirty="0"/>
                        <a:t>ozitivní nebo výrazně negativní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Důvěrné a intimní dotyky, prudká hádka,</a:t>
                      </a:r>
                      <a:r>
                        <a:rPr lang="cs-CZ" baseline="0" dirty="0"/>
                        <a:t> fyzický střet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8764426"/>
      </p:ext>
    </p:extLst>
  </p:cSld>
  <p:clrMapOvr>
    <a:masterClrMapping/>
  </p:clrMapOvr>
  <p:transition spd="slow">
    <p:push dir="u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KOMUNIKACE DEVALVUJÍCÍ JEDINCE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7778" y="1772816"/>
            <a:ext cx="8362950" cy="4209331"/>
          </a:xfrm>
        </p:spPr>
        <p:txBody>
          <a:bodyPr/>
          <a:lstStyle/>
          <a:p>
            <a:r>
              <a:rPr lang="cs-CZ" dirty="0"/>
              <a:t>Nebereme člověka na vědomí.</a:t>
            </a:r>
          </a:p>
          <a:p>
            <a:r>
              <a:rPr lang="cs-CZ" dirty="0"/>
              <a:t>Skáčeme druhé osobě do řeči.</a:t>
            </a:r>
          </a:p>
          <a:p>
            <a:r>
              <a:rPr lang="cs-CZ" dirty="0"/>
              <a:t>Osočujeme, slovně napadáme.</a:t>
            </a:r>
          </a:p>
          <a:p>
            <a:r>
              <a:rPr lang="cs-CZ" dirty="0"/>
              <a:t>Razantně nastolujeme jiné (svoje) téma.</a:t>
            </a:r>
          </a:p>
          <a:p>
            <a:r>
              <a:rPr lang="cs-CZ" dirty="0"/>
              <a:t>S despektem zavrhujeme myšlenku, nápad partnera.</a:t>
            </a:r>
          </a:p>
          <a:p>
            <a:r>
              <a:rPr lang="cs-CZ" dirty="0"/>
              <a:t>Neverbální komunikace se vyznačuje podezíravostí.</a:t>
            </a:r>
          </a:p>
          <a:p>
            <a:r>
              <a:rPr lang="cs-CZ" dirty="0"/>
              <a:t>Jednáme povýšeně.</a:t>
            </a:r>
          </a:p>
          <a:p>
            <a:r>
              <a:rPr lang="cs-CZ" dirty="0"/>
              <a:t>Demonstrativně někoho ignorujeme.</a:t>
            </a:r>
          </a:p>
          <a:p>
            <a:r>
              <a:rPr lang="cs-CZ" dirty="0"/>
              <a:t>Jednáme velmi ironicky, sarkasticky komentujeme.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2096753"/>
      </p:ext>
    </p:extLst>
  </p:cSld>
  <p:clrMapOvr>
    <a:masterClrMapping/>
  </p:clrMapOvr>
  <p:transition spd="slow">
    <p:push dir="u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522" y="972530"/>
            <a:ext cx="8362950" cy="648072"/>
          </a:xfrm>
        </p:spPr>
        <p:txBody>
          <a:bodyPr/>
          <a:lstStyle/>
          <a:p>
            <a:r>
              <a:rPr lang="cs-CZ" dirty="0"/>
              <a:t>KOMUNIKACE DEVALVUJÍCÍ JEDINCE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5896" y="1555186"/>
            <a:ext cx="8610600" cy="4564484"/>
          </a:xfrm>
        </p:spPr>
        <p:txBody>
          <a:bodyPr/>
          <a:lstStyle/>
          <a:p>
            <a:r>
              <a:rPr lang="cs-CZ" dirty="0"/>
              <a:t>Dáváme druhému najevo, že pochybujeme o jeho kompetenci.</a:t>
            </a:r>
          </a:p>
          <a:p>
            <a:r>
              <a:rPr lang="cs-CZ" dirty="0"/>
              <a:t>Zneužíváme důvěru druhého.</a:t>
            </a:r>
          </a:p>
          <a:p>
            <a:r>
              <a:rPr lang="cs-CZ" dirty="0"/>
              <a:t>Nedodržujeme dohodnutá pravidla</a:t>
            </a:r>
          </a:p>
          <a:p>
            <a:r>
              <a:rPr lang="cs-CZ" dirty="0"/>
              <a:t>Chováme se necitlivě až necitelně</a:t>
            </a:r>
          </a:p>
          <a:p>
            <a:r>
              <a:rPr lang="cs-CZ" dirty="0"/>
              <a:t>Záměrně nezasahujeme tam, kde by to bylo na místě.</a:t>
            </a:r>
          </a:p>
          <a:p>
            <a:r>
              <a:rPr lang="cs-CZ" dirty="0"/>
              <a:t>Nedovolíme to, na co má druhá strana nárok.</a:t>
            </a:r>
          </a:p>
          <a:p>
            <a:r>
              <a:rPr lang="cs-CZ" dirty="0"/>
              <a:t>Poskytujeme jen částečné informace.</a:t>
            </a:r>
          </a:p>
          <a:p>
            <a:r>
              <a:rPr lang="cs-CZ" dirty="0"/>
              <a:t>Pomlouváme.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0112276"/>
      </p:ext>
    </p:extLst>
  </p:cSld>
  <p:clrMapOvr>
    <a:masterClrMapping/>
  </p:clrMapOvr>
  <p:transition spd="slow">
    <p:push dir="u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SPECIFICKÉ DOVEDNOSTI NOSITELE AUTORITY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Neutíkejme před vlastním strachem</a:t>
            </a:r>
          </a:p>
          <a:p>
            <a:r>
              <a:rPr lang="cs-CZ" dirty="0"/>
              <a:t>Kdo chce vést lidi, musí rozumět sám sobě</a:t>
            </a:r>
          </a:p>
          <a:p>
            <a:r>
              <a:rPr lang="cs-CZ" dirty="0"/>
              <a:t>Naslouchejte těm, které vedete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48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6511607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ČELIT STRACHU A ÚZKOSTI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8579296" cy="4209331"/>
          </a:xfrm>
        </p:spPr>
        <p:txBody>
          <a:bodyPr/>
          <a:lstStyle/>
          <a:p>
            <a:r>
              <a:rPr lang="cs-CZ" dirty="0"/>
              <a:t>Nakreslete si 2 kruhy a každý rozdělte na několik výsečí:</a:t>
            </a:r>
          </a:p>
          <a:p>
            <a:pPr lvl="1"/>
            <a:r>
              <a:rPr lang="cs-CZ" b="1" dirty="0">
                <a:solidFill>
                  <a:srgbClr val="FF9900"/>
                </a:solidFill>
              </a:rPr>
              <a:t>Koláč starostí </a:t>
            </a:r>
            <a:r>
              <a:rPr lang="cs-CZ" dirty="0"/>
              <a:t>– co vás trápí, bere energii</a:t>
            </a:r>
          </a:p>
          <a:p>
            <a:pPr lvl="1"/>
            <a:r>
              <a:rPr lang="cs-CZ" b="1" dirty="0">
                <a:solidFill>
                  <a:srgbClr val="FF9900"/>
                </a:solidFill>
              </a:rPr>
              <a:t>Koláč radosti </a:t>
            </a:r>
            <a:r>
              <a:rPr lang="cs-CZ" dirty="0"/>
              <a:t>– co vám dělá radost, dodává energii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49</a:t>
            </a:fld>
            <a:endParaRPr lang="cs-CZ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325391187"/>
              </p:ext>
            </p:extLst>
          </p:nvPr>
        </p:nvGraphicFramePr>
        <p:xfrm>
          <a:off x="906562" y="3590553"/>
          <a:ext cx="3120008" cy="275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918717863"/>
              </p:ext>
            </p:extLst>
          </p:nvPr>
        </p:nvGraphicFramePr>
        <p:xfrm>
          <a:off x="4633664" y="3645024"/>
          <a:ext cx="3120008" cy="2752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9333036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 1: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Pokuste se z následující nabídky pojmů vybrat pět až sedm, které by charakterizovaly vlastnosti člověka, jehož byste vy sami označili za autoritu. </a:t>
            </a:r>
          </a:p>
          <a:p>
            <a:r>
              <a:rPr lang="cs-CZ" dirty="0"/>
              <a:t>Pokud vám nějaká charakteristika chybí, doplňte ji. </a:t>
            </a:r>
          </a:p>
          <a:p>
            <a:r>
              <a:rPr lang="cs-CZ" dirty="0"/>
              <a:t>Vybrané pojmy seřaďte podle důležitosti a přidělené místo označte číslem.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5</a:t>
            </a:fld>
            <a:endParaRPr lang="cs-CZ" dirty="0"/>
          </a:p>
        </p:txBody>
      </p:sp>
      <p:pic>
        <p:nvPicPr>
          <p:cNvPr id="10" name="Obrázek 9" descr="Výsledek obrázku pro autorita manažera"/>
          <p:cNvPicPr/>
          <p:nvPr/>
        </p:nvPicPr>
        <p:blipFill>
          <a:blip r:embed="rId2">
            <a:clrChange>
              <a:clrFrom>
                <a:srgbClr val="F1F1E9"/>
              </a:clrFrom>
              <a:clrTo>
                <a:srgbClr val="F1F1E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581128"/>
            <a:ext cx="2680226" cy="21591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7361962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TEST: MÁTE DOST SEBEVĚDOMÍ?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Člověku to nedá, aby se čas od času neporovnával s jinými lidmi ve svém okolí. </a:t>
            </a:r>
          </a:p>
          <a:p>
            <a:r>
              <a:rPr lang="cs-CZ" sz="2400" dirty="0"/>
              <a:t>Napadají ho při tom někdy podivné myšlenky a nejednou by si přál, aby byl chytřejší, hezčí nebo šikovnější. </a:t>
            </a:r>
          </a:p>
          <a:p>
            <a:r>
              <a:rPr lang="cs-CZ" sz="2400" dirty="0"/>
              <a:t>Občas dokonce upadá do rozpaků a zmocňují se ho pochybnosti a pocity méněcennosti. Většinou zbytečně. </a:t>
            </a:r>
          </a:p>
          <a:p>
            <a:r>
              <a:rPr lang="cs-CZ" sz="2400" dirty="0"/>
              <a:t>Každý by se měl smířit s tím, jaký je, a když ne, měl by se cílevědomě snažit stojaté vody svého nitra změnit </a:t>
            </a:r>
            <a:r>
              <a:rPr lang="cs-CZ" sz="2400" dirty="0">
                <a:sym typeface="Wingdings" panose="05000000000000000000" pitchFamily="2" charset="2"/>
              </a:rPr>
              <a:t></a:t>
            </a:r>
            <a:r>
              <a:rPr lang="cs-CZ" sz="2400" dirty="0"/>
              <a:t> </a:t>
            </a:r>
          </a:p>
          <a:p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46363693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TEST: ODOLÁVÁTE NÁROČNÝM ŽIVOTNÍM SITUACÍM?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132856"/>
            <a:ext cx="8362950" cy="3993307"/>
          </a:xfrm>
        </p:spPr>
        <p:txBody>
          <a:bodyPr/>
          <a:lstStyle/>
          <a:p>
            <a:r>
              <a:rPr lang="cs-CZ" dirty="0"/>
              <a:t>Současný životní styl klade značné nároky na psychiku člověka a na jeho schopnosti vyrovnávat se odpovídajícím způsobem s konflikty, se stresovými situacemi, s frustrujícími stavy zklamání, touhy nebo přání. </a:t>
            </a:r>
          </a:p>
          <a:p>
            <a:r>
              <a:rPr lang="cs-CZ" dirty="0"/>
              <a:t>Mnozí lidé tomu tlaku odléhají a hroutí se, jiní mají tendence k úniku, někteří se uchylují l agresi a pouze to nejsilnější odolávají. </a:t>
            </a:r>
          </a:p>
          <a:p>
            <a:r>
              <a:rPr lang="cs-CZ" dirty="0"/>
              <a:t>Jak jste na tom vy?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51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968887"/>
      </p:ext>
    </p:extLst>
  </p:cSld>
  <p:clrMapOvr>
    <a:masterClrMapping/>
  </p:clrMapOvr>
  <p:transition spd="slow">
    <p:push dir="u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645024"/>
            <a:ext cx="7772400" cy="2123951"/>
          </a:xfrm>
        </p:spPr>
        <p:txBody>
          <a:bodyPr/>
          <a:lstStyle/>
          <a:p>
            <a:r>
              <a:rPr lang="cs-CZ" dirty="0"/>
              <a:t>ZÁVĚREČNÉ SHRNUTÍ A ZPĚTNÁ VAZBA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52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7360133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24743"/>
            <a:ext cx="8362950" cy="940991"/>
          </a:xfrm>
        </p:spPr>
        <p:txBody>
          <a:bodyPr/>
          <a:lstStyle/>
          <a:p>
            <a:r>
              <a:rPr lang="cs-CZ" dirty="0"/>
              <a:t>CO SI PŘEDSTAVÍTE POD POJMEM AUTORITA?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76872"/>
            <a:ext cx="8362950" cy="3849291"/>
          </a:xfrm>
        </p:spPr>
        <p:txBody>
          <a:bodyPr/>
          <a:lstStyle/>
          <a:p>
            <a:r>
              <a:rPr lang="cs-CZ" dirty="0"/>
              <a:t>Všeobecně nebo lokálně uznávaná vážnost, vliv, úcta, obdiv, respekt.</a:t>
            </a:r>
          </a:p>
          <a:p>
            <a:r>
              <a:rPr lang="cs-CZ" dirty="0"/>
              <a:t>Obecně uznávaný odborník, vlivný činitel.</a:t>
            </a:r>
          </a:p>
          <a:p>
            <a:r>
              <a:rPr lang="cs-CZ" dirty="0"/>
              <a:t>Mocná instituce, úřad a souvisejí entity (stát, věda, státní symboly, právo, zákon, policie, atd.)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39166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362950" cy="936104"/>
          </a:xfrm>
        </p:spPr>
        <p:txBody>
          <a:bodyPr/>
          <a:lstStyle/>
          <a:p>
            <a:r>
              <a:rPr lang="cs-CZ" dirty="0"/>
              <a:t>NEJČASTĚJŠÍ SYNONYMA K POJMU AUTORITA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204864"/>
            <a:ext cx="8362950" cy="3921299"/>
          </a:xfrm>
        </p:spPr>
        <p:txBody>
          <a:bodyPr/>
          <a:lstStyle/>
          <a:p>
            <a:r>
              <a:rPr lang="cs-CZ" dirty="0"/>
              <a:t>Vliv</a:t>
            </a:r>
          </a:p>
          <a:p>
            <a:r>
              <a:rPr lang="cs-CZ" dirty="0"/>
              <a:t>Dominance</a:t>
            </a:r>
          </a:p>
          <a:p>
            <a:r>
              <a:rPr lang="cs-CZ" dirty="0"/>
              <a:t>Řízení</a:t>
            </a:r>
          </a:p>
          <a:p>
            <a:r>
              <a:rPr lang="cs-CZ" dirty="0"/>
              <a:t>Pravomoci 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1906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 2: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Vyberte si tři pojmy, které se podle Vás nejvíce vztahují k pojmu autorita, a pokuste se je více charakterizovat.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8</a:t>
            </a:fld>
            <a:endParaRPr lang="cs-CZ" dirty="0"/>
          </a:p>
        </p:txBody>
      </p:sp>
      <p:pic>
        <p:nvPicPr>
          <p:cNvPr id="6" name="Obrázek 5" descr="Výsledek obrázku pro šéf"/>
          <p:cNvPicPr/>
          <p:nvPr/>
        </p:nvPicPr>
        <p:blipFill>
          <a:blip r:embed="rId2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61784"/>
            <a:ext cx="2998083" cy="27643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2159452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SOCIÁLNÍ PODMÍNĚNOST AUTORITY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Získání přirozené autority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DDC972-7A5F-460E-A5C8-CE6F758C77E9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1548009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</Template>
  <TotalTime>4332</TotalTime>
  <Words>2437</Words>
  <Application>Microsoft Office PowerPoint</Application>
  <PresentationFormat>Předvádění na obrazovce (4:3)</PresentationFormat>
  <Paragraphs>442</Paragraphs>
  <Slides>52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52</vt:i4>
      </vt:variant>
    </vt:vector>
  </HeadingPairs>
  <TitlesOfParts>
    <vt:vector size="58" baseType="lpstr">
      <vt:lpstr>Arial</vt:lpstr>
      <vt:lpstr>Calibri</vt:lpstr>
      <vt:lpstr>Courier New</vt:lpstr>
      <vt:lpstr>Symbol</vt:lpstr>
      <vt:lpstr>Wingdings</vt:lpstr>
      <vt:lpstr>Výchozí návrh</vt:lpstr>
      <vt:lpstr>     </vt:lpstr>
      <vt:lpstr>OBSAH SEMINÁŘE</vt:lpstr>
      <vt:lpstr>Představme se</vt:lpstr>
      <vt:lpstr>BEZ AUTORITY TO NEJDE</vt:lpstr>
      <vt:lpstr>Cvičení 1:</vt:lpstr>
      <vt:lpstr>CO SI PŘEDSTAVÍTE POD POJMEM AUTORITA?</vt:lpstr>
      <vt:lpstr>NEJČASTĚJŠÍ SYNONYMA K POJMU AUTORITA</vt:lpstr>
      <vt:lpstr>Cvičení 2:</vt:lpstr>
      <vt:lpstr>SOCIÁLNÍ PODMÍNĚNOST AUTORITY</vt:lpstr>
      <vt:lpstr>SOCIÁLNÍ PODMÍNĚNOST AUTORITY</vt:lpstr>
      <vt:lpstr>Sociální vztah mezi jedinci je vazbou alespoň mezi dvěma lidmi</vt:lpstr>
      <vt:lpstr>SOCIÁLNÍ INTERAKCE</vt:lpstr>
      <vt:lpstr>SOCIÁLNÍ INTERAKCE</vt:lpstr>
      <vt:lpstr>Cvičení 3:</vt:lpstr>
      <vt:lpstr>DVOJÍ PŘÍSTUP K AUTORITĚ?</vt:lpstr>
      <vt:lpstr>AUTORITA JAKO VZÁJEMNÝ VZTAH</vt:lpstr>
      <vt:lpstr>AUTORITA X AUTORITÁŘSTVÍ</vt:lpstr>
      <vt:lpstr>TEST – JAK ROZVÍJET SVOJI AUTORITU</vt:lpstr>
      <vt:lpstr>AUTORITA DNES – TYPOLOGIE A KRITÉRIA JEJÍHO ČLENĚNÍ</vt:lpstr>
      <vt:lpstr>AUTORITA DNES – TYPOLOGIE A KRITÉRIA JEJÍHO ČLENĚNÍ</vt:lpstr>
      <vt:lpstr>AUTORITA DNES – TYPOLOGIE A KRITÉRIA JEJÍHO ČLENĚNÍ</vt:lpstr>
      <vt:lpstr>AUTORITA DNES – TYPOLOGIE</vt:lpstr>
      <vt:lpstr>JAKÝ JE VÁŠ ŽEBŘÍČEK HODNOT?</vt:lpstr>
      <vt:lpstr>MOC NAD OSTATNÍMI MŮŽE MÍT TYTO ZDROJE – 1/2</vt:lpstr>
      <vt:lpstr>MOC NAD OSTATNÍMI MŮŽE MÍT TYTO ZDROJE – 2/2</vt:lpstr>
      <vt:lpstr>KRITÉRIA ČLENĚNÍ AUTORITY A JEJÍ TYPOLOGIE </vt:lpstr>
      <vt:lpstr>AUTORITA PŘIROZENÁ A ZÍSKANÁ</vt:lpstr>
      <vt:lpstr>AUTORITA OSOBNÍ, POZIČNÍ A FUNKČNÍ</vt:lpstr>
      <vt:lpstr>AUTORITA FORMÁLNÍ A NEFORMÁLNÍ</vt:lpstr>
      <vt:lpstr>AUTORITA SKUTEČNÁ A ZDÁNLIVÁ</vt:lpstr>
      <vt:lpstr>AUTORITA STATUTÁRNÍ, CHARISMATICKÁ, ODBORNÁ A MORÁLNÍ</vt:lpstr>
      <vt:lpstr>ZDROJE AUTORITY</vt:lpstr>
      <vt:lpstr>OSOBNOST NOSITELE AUTORITY</vt:lpstr>
      <vt:lpstr>OSOBNOST NOSITELE AUTORITY</vt:lpstr>
      <vt:lpstr>ČLOVĚK V SÍTI SOCIÁLNÍCH VZTAHŮ</vt:lpstr>
      <vt:lpstr>SOCIÁLNÍ DOVEDNOSTI</vt:lpstr>
      <vt:lpstr>Cvičení 4: PROFIL OSOBNOSTI</vt:lpstr>
      <vt:lpstr>OSOBNOST POD DROBNOHLEM</vt:lpstr>
      <vt:lpstr>Cvičení 5:    Co mohu? Co chci? Co smím?                       Co umím? Co musím?</vt:lpstr>
      <vt:lpstr>Cvičení 5:    Co mohu? Co chci? Co smím?                       Co umím? Co musím?</vt:lpstr>
      <vt:lpstr>CO AUTORITU OSOBNOSTI POSILUJE, CO JI OSLABUJE</vt:lpstr>
      <vt:lpstr>VÝZNAM KOMUNIKACE PRO ZÍSKÁNÍ A UDRŽENÍ AUTORITY</vt:lpstr>
      <vt:lpstr>VÝZNAM KOMUNIKACE PRO ZÍSKÁNÍ A UDRŽENÍ AUTORITY</vt:lpstr>
      <vt:lpstr>KOMUNIKAČNÍ STYLY – 1/2</vt:lpstr>
      <vt:lpstr>KOMUNIKAČNÍ STYLY – 2/2</vt:lpstr>
      <vt:lpstr>KOMUNIKACE DEVALVUJÍCÍ JEDINCE</vt:lpstr>
      <vt:lpstr>KOMUNIKACE DEVALVUJÍCÍ JEDINCE</vt:lpstr>
      <vt:lpstr>DALŠÍ SPECIFICKÉ DOVEDNOSTI NOSITELE AUTORITY</vt:lpstr>
      <vt:lpstr>JAK ČELIT STRACHU A ÚZKOSTI</vt:lpstr>
      <vt:lpstr>TEST: MÁTE DOST SEBEVĚDOMÍ?</vt:lpstr>
      <vt:lpstr>TEST: ODOLÁVÁTE NÁROČNÝM ŽIVOTNÍM SITUACÍM? </vt:lpstr>
      <vt:lpstr>ZÁVĚREČNÉ SHRNUTÍ A ZPĚTNÁ VAZBA</vt:lpstr>
    </vt:vector>
  </TitlesOfParts>
  <Company>KÚOK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Zíkání přirozené autority</dc:title>
  <dc:creator>uživatel</dc:creator>
  <cp:lastModifiedBy>Machowska Veronika</cp:lastModifiedBy>
  <cp:revision>256</cp:revision>
  <cp:lastPrinted>2017-01-16T08:50:38Z</cp:lastPrinted>
  <dcterms:created xsi:type="dcterms:W3CDTF">2008-04-28T11:39:29Z</dcterms:created>
  <dcterms:modified xsi:type="dcterms:W3CDTF">2017-01-16T08:51:03Z</dcterms:modified>
</cp:coreProperties>
</file>